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314" r:id="rId2"/>
    <p:sldId id="256" r:id="rId3"/>
    <p:sldId id="332" r:id="rId4"/>
    <p:sldId id="261" r:id="rId5"/>
    <p:sldId id="331" r:id="rId6"/>
    <p:sldId id="265" r:id="rId7"/>
    <p:sldId id="313" r:id="rId8"/>
    <p:sldId id="330" r:id="rId9"/>
    <p:sldId id="264" r:id="rId10"/>
    <p:sldId id="315" r:id="rId11"/>
    <p:sldId id="316" r:id="rId12"/>
    <p:sldId id="321" r:id="rId13"/>
    <p:sldId id="317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10" r:id="rId22"/>
    <p:sldId id="333" r:id="rId23"/>
    <p:sldId id="334" r:id="rId24"/>
    <p:sldId id="311" r:id="rId25"/>
  </p:sldIdLst>
  <p:sldSz cx="9144000" cy="5143500" type="screen16x9"/>
  <p:notesSz cx="17348200" cy="9753600"/>
  <p:embeddedFontLst>
    <p:embeddedFont>
      <p:font typeface="Advent Pro Light" panose="020B0604020202020204" charset="0"/>
      <p:regular r:id="rId27"/>
      <p:bold r:id="rId28"/>
    </p:embeddedFont>
    <p:embeddedFont>
      <p:font typeface="Oswald Regular" panose="020B0604020202020204" charset="0"/>
      <p:regular r:id="rId29"/>
      <p:bold r:id="rId30"/>
    </p:embeddedFont>
    <p:embeddedFont>
      <p:font typeface="Quicksand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F31"/>
    <a:srgbClr val="FFC39F"/>
    <a:srgbClr val="434343"/>
    <a:srgbClr val="444444"/>
    <a:srgbClr val="595959"/>
    <a:srgbClr val="555555"/>
    <a:srgbClr val="2B2B2B"/>
    <a:srgbClr val="F79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8831A6-46C5-44C9-B906-BEDAD052E405}">
  <a:tblStyle styleId="{AF8831A6-46C5-44C9-B906-BEDAD052E40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8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150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422900" y="731838"/>
            <a:ext cx="6503988" cy="36576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05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997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877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8814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703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015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c68a97855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c68a97855_0_3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84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4c68a97855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4c68a97855_1_6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519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240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 and Content">
    <p:bg>
      <p:bgPr>
        <a:solidFill>
          <a:srgbClr val="FFC39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5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6" hasCustomPrompt="1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7" hasCustomPrompt="1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8" hasCustomPrompt="1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9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3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14" hasCustomPrompt="1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07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Title Slide">
    <p:bg>
      <p:bgPr>
        <a:solidFill>
          <a:srgbClr val="FFC39F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33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bg>
      <p:bgPr>
        <a:solidFill>
          <a:srgbClr val="FFC39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6" r:id="rId4"/>
    <p:sldLayoutId id="2147483657" r:id="rId5"/>
    <p:sldLayoutId id="2147483661" r:id="rId6"/>
    <p:sldLayoutId id="2147483667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2c - No Asynctask Download Is Not Responding_R">
            <a:hlinkClick r:id="" action="ppaction://media"/>
            <a:extLst>
              <a:ext uri="{FF2B5EF4-FFF2-40B4-BE49-F238E27FC236}">
                <a16:creationId xmlns:a16="http://schemas.microsoft.com/office/drawing/2014/main" id="{909695D7-AD74-4E98-86E0-1330330C0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AB381EE3-4349-4166-8B80-80D589430A64}"/>
              </a:ext>
            </a:extLst>
          </p:cNvPr>
          <p:cNvSpPr/>
          <p:nvPr/>
        </p:nvSpPr>
        <p:spPr>
          <a:xfrm>
            <a:off x="2066915" y="317999"/>
            <a:ext cx="1484142" cy="1484142"/>
          </a:xfrm>
          <a:prstGeom prst="ellipse">
            <a:avLst/>
          </a:prstGeom>
          <a:ln>
            <a:solidFill>
              <a:srgbClr val="FFC39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android chạy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38C3A4-1DC9-4B76-B1FD-DA2C572484A5}"/>
              </a:ext>
            </a:extLst>
          </p:cNvPr>
          <p:cNvSpPr/>
          <p:nvPr/>
        </p:nvSpPr>
        <p:spPr>
          <a:xfrm>
            <a:off x="3305465" y="1496079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UI Main Thread đ</a:t>
            </a:r>
            <a:r>
              <a:rPr lang="vi-VN" sz="1200">
                <a:solidFill>
                  <a:srgbClr val="FFC39F"/>
                </a:solidFill>
                <a:latin typeface="Quicksand" pitchFamily="2" charset="0"/>
              </a:rPr>
              <a:t>ư</a:t>
            </a:r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ợc tạo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485E32A-3660-4F72-843B-19461C630F94}"/>
              </a:ext>
            </a:extLst>
          </p:cNvPr>
          <p:cNvSpPr/>
          <p:nvPr/>
        </p:nvSpPr>
        <p:spPr>
          <a:xfrm>
            <a:off x="786762" y="1452326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sẽ trở nên không phản hồi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40B708-D945-4851-927E-3E7E2B6F31C1}"/>
              </a:ext>
            </a:extLst>
          </p:cNvPr>
          <p:cNvSpPr/>
          <p:nvPr/>
        </p:nvSpPr>
        <p:spPr>
          <a:xfrm>
            <a:off x="2923122" y="3100269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Main Thread truy cập server để tải file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C95D1-F019-40C6-ACDF-2E8E0F0115F6}"/>
              </a:ext>
            </a:extLst>
          </p:cNvPr>
          <p:cNvSpPr/>
          <p:nvPr/>
        </p:nvSpPr>
        <p:spPr>
          <a:xfrm>
            <a:off x="1283241" y="3061268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Việc tải file sẽ mất 1 khoảng thời gian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7551606-C415-4152-986F-BEB41691EB31}"/>
              </a:ext>
            </a:extLst>
          </p:cNvPr>
          <p:cNvSpPr/>
          <p:nvPr/>
        </p:nvSpPr>
        <p:spPr>
          <a:xfrm rot="2780413">
            <a:off x="3708453" y="98796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628B10A7-9D2E-40F1-B184-7800788EFB24}"/>
              </a:ext>
            </a:extLst>
          </p:cNvPr>
          <p:cNvSpPr/>
          <p:nvPr/>
        </p:nvSpPr>
        <p:spPr>
          <a:xfrm rot="6676552">
            <a:off x="4345364" y="3127147"/>
            <a:ext cx="534572" cy="320629"/>
          </a:xfrm>
          <a:prstGeom prst="rightArrow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9A313F6C-030F-44FA-858C-70389DFAD26E}"/>
              </a:ext>
            </a:extLst>
          </p:cNvPr>
          <p:cNvSpPr/>
          <p:nvPr/>
        </p:nvSpPr>
        <p:spPr>
          <a:xfrm rot="10800000">
            <a:off x="2577967" y="442409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67E09F8-9298-4DE8-9E00-CFAE20E2C4E5}"/>
              </a:ext>
            </a:extLst>
          </p:cNvPr>
          <p:cNvSpPr/>
          <p:nvPr/>
        </p:nvSpPr>
        <p:spPr>
          <a:xfrm rot="15042850">
            <a:off x="782892" y="3129395"/>
            <a:ext cx="534572" cy="320629"/>
          </a:xfrm>
          <a:prstGeom prst="rightArrow">
            <a:avLst/>
          </a:prstGeom>
          <a:solidFill>
            <a:schemeClr val="bg1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0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612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4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4A94CB-7712-4744-897D-0CB7F0BC6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652837"/>
            <a:ext cx="4133850" cy="3567360"/>
          </a:xfrm>
          <a:prstGeom prst="rect">
            <a:avLst/>
          </a:prstGeom>
        </p:spPr>
      </p:pic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1 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CC66B01-AEEE-4900-B2F5-D2DABFD287E6}"/>
              </a:ext>
            </a:extLst>
          </p:cNvPr>
          <p:cNvSpPr txBox="1">
            <a:spLocks/>
          </p:cNvSpPr>
          <p:nvPr/>
        </p:nvSpPr>
        <p:spPr>
          <a:xfrm flipH="1">
            <a:off x="6772270" y="782512"/>
            <a:ext cx="113511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Button</a:t>
            </a:r>
          </a:p>
        </p:txBody>
      </p:sp>
      <p:sp>
        <p:nvSpPr>
          <p:cNvPr id="19" name="Google Shape;775;p36">
            <a:extLst>
              <a:ext uri="{FF2B5EF4-FFF2-40B4-BE49-F238E27FC236}">
                <a16:creationId xmlns:a16="http://schemas.microsoft.com/office/drawing/2014/main" id="{045AB293-F4E2-4D78-8918-552A0A30A37A}"/>
              </a:ext>
            </a:extLst>
          </p:cNvPr>
          <p:cNvSpPr txBox="1">
            <a:spLocks/>
          </p:cNvSpPr>
          <p:nvPr/>
        </p:nvSpPr>
        <p:spPr>
          <a:xfrm flipH="1">
            <a:off x="6772270" y="1598737"/>
            <a:ext cx="191453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Progressbar</a:t>
            </a:r>
          </a:p>
        </p:txBody>
      </p:sp>
      <p:sp>
        <p:nvSpPr>
          <p:cNvPr id="20" name="Google Shape;775;p36">
            <a:extLst>
              <a:ext uri="{FF2B5EF4-FFF2-40B4-BE49-F238E27FC236}">
                <a16:creationId xmlns:a16="http://schemas.microsoft.com/office/drawing/2014/main" id="{07D82BF3-8A12-4441-8791-6AFC1834CD5C}"/>
              </a:ext>
            </a:extLst>
          </p:cNvPr>
          <p:cNvSpPr txBox="1">
            <a:spLocks/>
          </p:cNvSpPr>
          <p:nvPr/>
        </p:nvSpPr>
        <p:spPr>
          <a:xfrm flipH="1">
            <a:off x="6772270" y="2379787"/>
            <a:ext cx="1638302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TextView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9F183F6-D9A1-4771-B87E-48449283BC1B}"/>
              </a:ext>
            </a:extLst>
          </p:cNvPr>
          <p:cNvSpPr/>
          <p:nvPr/>
        </p:nvSpPr>
        <p:spPr>
          <a:xfrm>
            <a:off x="4352925" y="971550"/>
            <a:ext cx="2343150" cy="838200"/>
          </a:xfrm>
          <a:custGeom>
            <a:avLst/>
            <a:gdLst>
              <a:gd name="connsiteX0" fmla="*/ 2343150 w 2343150"/>
              <a:gd name="connsiteY0" fmla="*/ 0 h 838200"/>
              <a:gd name="connsiteX1" fmla="*/ 0 w 2343150"/>
              <a:gd name="connsiteY1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43150" h="838200">
                <a:moveTo>
                  <a:pt x="2343150" y="0"/>
                </a:moveTo>
                <a:cubicBezTo>
                  <a:pt x="1394618" y="392112"/>
                  <a:pt x="446087" y="784225"/>
                  <a:pt x="0" y="83820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5D5474-2683-4FF4-9104-3C4ECEEC2CD5}"/>
              </a:ext>
            </a:extLst>
          </p:cNvPr>
          <p:cNvSpPr/>
          <p:nvPr/>
        </p:nvSpPr>
        <p:spPr>
          <a:xfrm>
            <a:off x="4552950" y="1694841"/>
            <a:ext cx="2143125" cy="518147"/>
          </a:xfrm>
          <a:custGeom>
            <a:avLst/>
            <a:gdLst>
              <a:gd name="connsiteX0" fmla="*/ 2143125 w 2143125"/>
              <a:gd name="connsiteY0" fmla="*/ 124434 h 518147"/>
              <a:gd name="connsiteX1" fmla="*/ 1076325 w 2143125"/>
              <a:gd name="connsiteY1" fmla="*/ 10134 h 518147"/>
              <a:gd name="connsiteX2" fmla="*/ 752475 w 2143125"/>
              <a:gd name="connsiteY2" fmla="*/ 353034 h 518147"/>
              <a:gd name="connsiteX3" fmla="*/ 0 w 2143125"/>
              <a:gd name="connsiteY3" fmla="*/ 457809 h 5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3125" h="518147">
                <a:moveTo>
                  <a:pt x="2143125" y="124434"/>
                </a:moveTo>
                <a:cubicBezTo>
                  <a:pt x="1725612" y="48234"/>
                  <a:pt x="1308100" y="-27966"/>
                  <a:pt x="1076325" y="10134"/>
                </a:cubicBezTo>
                <a:cubicBezTo>
                  <a:pt x="844550" y="48234"/>
                  <a:pt x="931862" y="278422"/>
                  <a:pt x="752475" y="353034"/>
                </a:cubicBezTo>
                <a:cubicBezTo>
                  <a:pt x="573087" y="427647"/>
                  <a:pt x="34925" y="613384"/>
                  <a:pt x="0" y="457809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7CF154C-1E54-4FF1-9206-4C8A8BF96F1B}"/>
              </a:ext>
            </a:extLst>
          </p:cNvPr>
          <p:cNvSpPr/>
          <p:nvPr/>
        </p:nvSpPr>
        <p:spPr>
          <a:xfrm>
            <a:off x="3838575" y="2609850"/>
            <a:ext cx="2876550" cy="542797"/>
          </a:xfrm>
          <a:custGeom>
            <a:avLst/>
            <a:gdLst>
              <a:gd name="connsiteX0" fmla="*/ 2876550 w 2876550"/>
              <a:gd name="connsiteY0" fmla="*/ 0 h 542797"/>
              <a:gd name="connsiteX1" fmla="*/ 2152650 w 2876550"/>
              <a:gd name="connsiteY1" fmla="*/ 390525 h 542797"/>
              <a:gd name="connsiteX2" fmla="*/ 619125 w 2876550"/>
              <a:gd name="connsiteY2" fmla="*/ 523875 h 542797"/>
              <a:gd name="connsiteX3" fmla="*/ 0 w 2876550"/>
              <a:gd name="connsiteY3" fmla="*/ 9525 h 542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42797">
                <a:moveTo>
                  <a:pt x="2876550" y="0"/>
                </a:moveTo>
                <a:cubicBezTo>
                  <a:pt x="2702718" y="151606"/>
                  <a:pt x="2528887" y="303213"/>
                  <a:pt x="2152650" y="390525"/>
                </a:cubicBezTo>
                <a:cubicBezTo>
                  <a:pt x="1776413" y="477837"/>
                  <a:pt x="977900" y="587375"/>
                  <a:pt x="619125" y="523875"/>
                </a:cubicBezTo>
                <a:cubicBezTo>
                  <a:pt x="260350" y="460375"/>
                  <a:pt x="107950" y="103187"/>
                  <a:pt x="0" y="95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775;p36">
            <a:extLst>
              <a:ext uri="{FF2B5EF4-FFF2-40B4-BE49-F238E27FC236}">
                <a16:creationId xmlns:a16="http://schemas.microsoft.com/office/drawing/2014/main" id="{3D698298-6BF1-4C4A-9AF6-DAF203DAC6B5}"/>
              </a:ext>
            </a:extLst>
          </p:cNvPr>
          <p:cNvSpPr txBox="1">
            <a:spLocks/>
          </p:cNvSpPr>
          <p:nvPr/>
        </p:nvSpPr>
        <p:spPr>
          <a:xfrm flipH="1">
            <a:off x="5772145" y="149222"/>
            <a:ext cx="245745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Dẫn đến demo 2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9897D52-5ACF-4189-AA4E-3A42C82FBACE}"/>
              </a:ext>
            </a:extLst>
          </p:cNvPr>
          <p:cNvSpPr/>
          <p:nvPr/>
        </p:nvSpPr>
        <p:spPr>
          <a:xfrm>
            <a:off x="4762500" y="523875"/>
            <a:ext cx="990600" cy="809746"/>
          </a:xfrm>
          <a:custGeom>
            <a:avLst/>
            <a:gdLst>
              <a:gd name="connsiteX0" fmla="*/ 990600 w 990600"/>
              <a:gd name="connsiteY0" fmla="*/ 0 h 809746"/>
              <a:gd name="connsiteX1" fmla="*/ 695325 w 990600"/>
              <a:gd name="connsiteY1" fmla="*/ 676275 h 809746"/>
              <a:gd name="connsiteX2" fmla="*/ 0 w 990600"/>
              <a:gd name="connsiteY2" fmla="*/ 809625 h 80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809746">
                <a:moveTo>
                  <a:pt x="990600" y="0"/>
                </a:moveTo>
                <a:cubicBezTo>
                  <a:pt x="925512" y="270669"/>
                  <a:pt x="860425" y="541338"/>
                  <a:pt x="695325" y="676275"/>
                </a:cubicBezTo>
                <a:cubicBezTo>
                  <a:pt x="530225" y="811212"/>
                  <a:pt x="265112" y="810418"/>
                  <a:pt x="0" y="8096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4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1" grpId="0" animBg="1"/>
      <p:bldP spid="22" grpId="0" animBg="1"/>
      <p:bldP spid="24" grpId="0" animBg="1"/>
      <p:bldP spid="25" grpId="0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F5772-0944-4D82-8D02-6B792A79F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" y="448091"/>
            <a:ext cx="6619875" cy="42473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MainActivity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Button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btnGoto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TextView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ProgressBar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activity_main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(Button)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btnXuLy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=(Button) findViewById(R.id.</a:t>
            </a:r>
            <a:r>
              <a:rPr lang="en-US" altLang="en-US" sz="1800" i="1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CC7832"/>
              </a:solidFill>
              <a:effectLst/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=(TextView)</a:t>
            </a:r>
            <a:r>
              <a:rPr kumimoji="0" lang="en-US" altLang="en-US" sz="1800" b="0" i="0" u="none" strike="noStrike" cap="none" normalizeH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=(ProgressBar)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	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BD84669-3D94-4AE6-BC27-3D93CB73186B}"/>
              </a:ext>
            </a:extLst>
          </p:cNvPr>
          <p:cNvSpPr/>
          <p:nvPr/>
        </p:nvSpPr>
        <p:spPr>
          <a:xfrm>
            <a:off x="3228974" y="1019175"/>
            <a:ext cx="228600" cy="9144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7280EA35-9681-443A-88CD-650036D1B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3576756" y="1257299"/>
            <a:ext cx="2147772" cy="3938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A977B3E-49EE-4DDE-A2C5-1915EF48BA27}"/>
              </a:ext>
            </a:extLst>
          </p:cNvPr>
          <p:cNvSpPr/>
          <p:nvPr/>
        </p:nvSpPr>
        <p:spPr>
          <a:xfrm>
            <a:off x="6648450" y="2876550"/>
            <a:ext cx="209550" cy="13335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75;p36">
            <a:extLst>
              <a:ext uri="{FF2B5EF4-FFF2-40B4-BE49-F238E27FC236}">
                <a16:creationId xmlns:a16="http://schemas.microsoft.com/office/drawing/2014/main" id="{747D847D-30A3-4BC1-A609-45F5436246FC}"/>
              </a:ext>
            </a:extLst>
          </p:cNvPr>
          <p:cNvSpPr txBox="1">
            <a:spLocks/>
          </p:cNvSpPr>
          <p:nvPr/>
        </p:nvSpPr>
        <p:spPr>
          <a:xfrm flipH="1">
            <a:off x="6996228" y="3179699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  <p:sp>
        <p:nvSpPr>
          <p:cNvPr id="10" name="Google Shape;775;p36">
            <a:extLst>
              <a:ext uri="{FF2B5EF4-FFF2-40B4-BE49-F238E27FC236}">
                <a16:creationId xmlns:a16="http://schemas.microsoft.com/office/drawing/2014/main" id="{78707954-4FAF-455F-86F4-BE00127FACDB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</p:spTree>
    <p:extLst>
      <p:ext uri="{BB962C8B-B14F-4D97-AF65-F5344CB8AC3E}">
        <p14:creationId xmlns:p14="http://schemas.microsoft.com/office/powerpoint/2010/main" val="246634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allAtOnce"/>
      <p:bldP spid="5" grpId="0" animBg="1"/>
      <p:bldP spid="5" grpId="1" animBg="1"/>
      <p:bldP spid="6" grpId="0"/>
      <p:bldP spid="6" grpId="1"/>
      <p:bldP spid="7" grpId="0" animBg="1"/>
      <p:bldP spid="7" grpId="1" animBg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3F186568-2DF5-4867-A7A2-7E5D823C4426}"/>
              </a:ext>
            </a:extLst>
          </p:cNvPr>
          <p:cNvSpPr txBox="1">
            <a:spLocks/>
          </p:cNvSpPr>
          <p:nvPr/>
        </p:nvSpPr>
        <p:spPr>
          <a:xfrm flipH="1">
            <a:off x="476243" y="263313"/>
            <a:ext cx="6024075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 AsyncTask CongViec()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209F77F-DA2F-4E01-8697-EFE024BAC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601" y="732403"/>
            <a:ext cx="7263500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CongViec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AsyncTask&lt;Void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8EE3880-AB4A-4D9B-83C7-428289BE1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3" y="4281410"/>
            <a:ext cx="5825222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0B813D8-79BE-4F25-8140-433C9B6EB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22432"/>
            <a:ext cx="7263500" cy="28931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endParaRPr lang="en-US" altLang="en-US">
              <a:solidFill>
                <a:srgbClr val="CC7832"/>
              </a:solidFill>
              <a:latin typeface="Quicksand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String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doInBackground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(Void... voids)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for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 =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i&lt;= 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i++){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try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Thread.</a:t>
            </a:r>
            <a:r>
              <a:rPr lang="en-US" altLang="en-US" i="1">
                <a:solidFill>
                  <a:srgbClr val="A9B7C6"/>
                </a:solidFill>
                <a:latin typeface="Quicksand" pitchFamily="2" charset="0"/>
              </a:rPr>
              <a:t>sleep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catch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(InterruptedException e)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e.printStackTrace()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publishProgress(i)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</a:t>
            </a:r>
            <a:br>
              <a:rPr lang="en-US" altLang="en-US">
                <a:solidFill>
                  <a:srgbClr val="808080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808080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return 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rồi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933AFF7-E36A-4670-B570-EB74B2111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30097"/>
            <a:ext cx="7263500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onPreExecute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.onPreExecute()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.setText(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"Bắt đầu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A93B6F7-2A3E-4C40-BEC4-8AA515E39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3490" y="1050058"/>
            <a:ext cx="3533779" cy="1169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onPostExecute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(String 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.onPostExecute(s)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90A9495-CF75-41AD-BCCD-90B361287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8665" y="1043718"/>
            <a:ext cx="4269929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onProgressUpdate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(Integer... values)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.onProgressUpdate(values)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việc 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+values[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].toString()+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currentProgress= 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* 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]/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.setProgress(currentProgress)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EDB836-DAA6-4BF5-A13D-CA86A745A90A}"/>
              </a:ext>
            </a:extLst>
          </p:cNvPr>
          <p:cNvCxnSpPr>
            <a:cxnSpLocks/>
          </p:cNvCxnSpPr>
          <p:nvPr/>
        </p:nvCxnSpPr>
        <p:spPr>
          <a:xfrm flipV="1">
            <a:off x="4446270" y="102929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02A8D7-55AA-430E-AE14-6E4E2D081260}"/>
              </a:ext>
            </a:extLst>
          </p:cNvPr>
          <p:cNvCxnSpPr>
            <a:cxnSpLocks/>
          </p:cNvCxnSpPr>
          <p:nvPr/>
        </p:nvCxnSpPr>
        <p:spPr>
          <a:xfrm flipV="1">
            <a:off x="8020420" y="151316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64AE4E8-73E4-4B35-A3BC-C88C7D8CFF98}"/>
              </a:ext>
            </a:extLst>
          </p:cNvPr>
          <p:cNvCxnSpPr>
            <a:cxnSpLocks/>
          </p:cNvCxnSpPr>
          <p:nvPr/>
        </p:nvCxnSpPr>
        <p:spPr>
          <a:xfrm flipV="1">
            <a:off x="2664831" y="2974324"/>
            <a:ext cx="319670" cy="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999B6E-725C-43D4-A175-5D6E1255AE81}"/>
              </a:ext>
            </a:extLst>
          </p:cNvPr>
          <p:cNvCxnSpPr>
            <a:cxnSpLocks/>
          </p:cNvCxnSpPr>
          <p:nvPr/>
        </p:nvCxnSpPr>
        <p:spPr>
          <a:xfrm flipV="1">
            <a:off x="5131249" y="1738983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BFDAB9D-7D81-4E87-8B10-7103C178B5C8}"/>
              </a:ext>
            </a:extLst>
          </p:cNvPr>
          <p:cNvSpPr/>
          <p:nvPr/>
        </p:nvSpPr>
        <p:spPr>
          <a:xfrm>
            <a:off x="4697730" y="753262"/>
            <a:ext cx="3623310" cy="538341"/>
          </a:xfrm>
          <a:custGeom>
            <a:avLst/>
            <a:gdLst>
              <a:gd name="connsiteX0" fmla="*/ 0 w 3623310"/>
              <a:gd name="connsiteY0" fmla="*/ 286868 h 538341"/>
              <a:gd name="connsiteX1" fmla="*/ 274320 w 3623310"/>
              <a:gd name="connsiteY1" fmla="*/ 538328 h 538341"/>
              <a:gd name="connsiteX2" fmla="*/ 525780 w 3623310"/>
              <a:gd name="connsiteY2" fmla="*/ 298298 h 538341"/>
              <a:gd name="connsiteX3" fmla="*/ 1188720 w 3623310"/>
              <a:gd name="connsiteY3" fmla="*/ 264008 h 538341"/>
              <a:gd name="connsiteX4" fmla="*/ 2183130 w 3623310"/>
              <a:gd name="connsiteY4" fmla="*/ 1118 h 538341"/>
              <a:gd name="connsiteX5" fmla="*/ 3326130 w 3623310"/>
              <a:gd name="connsiteY5" fmla="*/ 183998 h 538341"/>
              <a:gd name="connsiteX6" fmla="*/ 3623310 w 3623310"/>
              <a:gd name="connsiteY6" fmla="*/ 526898 h 53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23310" h="538341">
                <a:moveTo>
                  <a:pt x="0" y="286868"/>
                </a:moveTo>
                <a:cubicBezTo>
                  <a:pt x="93345" y="411645"/>
                  <a:pt x="186690" y="536423"/>
                  <a:pt x="274320" y="538328"/>
                </a:cubicBezTo>
                <a:cubicBezTo>
                  <a:pt x="361950" y="540233"/>
                  <a:pt x="373380" y="344018"/>
                  <a:pt x="525780" y="298298"/>
                </a:cubicBezTo>
                <a:cubicBezTo>
                  <a:pt x="678180" y="252578"/>
                  <a:pt x="912495" y="313538"/>
                  <a:pt x="1188720" y="264008"/>
                </a:cubicBezTo>
                <a:cubicBezTo>
                  <a:pt x="1464945" y="214478"/>
                  <a:pt x="1826895" y="14453"/>
                  <a:pt x="2183130" y="1118"/>
                </a:cubicBezTo>
                <a:cubicBezTo>
                  <a:pt x="2539365" y="-12217"/>
                  <a:pt x="3086100" y="96368"/>
                  <a:pt x="3326130" y="183998"/>
                </a:cubicBezTo>
                <a:cubicBezTo>
                  <a:pt x="3566160" y="271628"/>
                  <a:pt x="3594735" y="399263"/>
                  <a:pt x="3623310" y="526898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00046C-9224-42A4-8271-EA42EDD3F807}"/>
              </a:ext>
            </a:extLst>
          </p:cNvPr>
          <p:cNvSpPr/>
          <p:nvPr/>
        </p:nvSpPr>
        <p:spPr>
          <a:xfrm>
            <a:off x="2802148" y="1782261"/>
            <a:ext cx="2489942" cy="1519555"/>
          </a:xfrm>
          <a:custGeom>
            <a:avLst/>
            <a:gdLst>
              <a:gd name="connsiteX0" fmla="*/ 0 w 2491740"/>
              <a:gd name="connsiteY0" fmla="*/ 1383030 h 1713418"/>
              <a:gd name="connsiteX1" fmla="*/ 331470 w 2491740"/>
              <a:gd name="connsiteY1" fmla="*/ 1703070 h 1713418"/>
              <a:gd name="connsiteX2" fmla="*/ 1245870 w 2491740"/>
              <a:gd name="connsiteY2" fmla="*/ 1565910 h 1713418"/>
              <a:gd name="connsiteX3" fmla="*/ 1771650 w 2491740"/>
              <a:gd name="connsiteY3" fmla="*/ 902970 h 1713418"/>
              <a:gd name="connsiteX4" fmla="*/ 2491740 w 2491740"/>
              <a:gd name="connsiteY4" fmla="*/ 0 h 171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1740" h="1713418">
                <a:moveTo>
                  <a:pt x="0" y="1383030"/>
                </a:moveTo>
                <a:cubicBezTo>
                  <a:pt x="61912" y="1527810"/>
                  <a:pt x="123825" y="1672590"/>
                  <a:pt x="331470" y="1703070"/>
                </a:cubicBezTo>
                <a:cubicBezTo>
                  <a:pt x="539115" y="1733550"/>
                  <a:pt x="1005840" y="1699260"/>
                  <a:pt x="1245870" y="1565910"/>
                </a:cubicBezTo>
                <a:cubicBezTo>
                  <a:pt x="1485900" y="1432560"/>
                  <a:pt x="1771650" y="902970"/>
                  <a:pt x="1771650" y="902970"/>
                </a:cubicBezTo>
                <a:cubicBezTo>
                  <a:pt x="1979295" y="641985"/>
                  <a:pt x="2333625" y="160020"/>
                  <a:pt x="2491740" y="0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C83CFA5-F14D-4095-A242-B3F554A26863}"/>
              </a:ext>
            </a:extLst>
          </p:cNvPr>
          <p:cNvCxnSpPr/>
          <p:nvPr/>
        </p:nvCxnSpPr>
        <p:spPr>
          <a:xfrm>
            <a:off x="5073649" y="1029291"/>
            <a:ext cx="6849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0F6D7A-9CF5-45E2-9506-DAA32BF9BA25}"/>
              </a:ext>
            </a:extLst>
          </p:cNvPr>
          <p:cNvCxnSpPr/>
          <p:nvPr/>
        </p:nvCxnSpPr>
        <p:spPr>
          <a:xfrm>
            <a:off x="1783080" y="3657600"/>
            <a:ext cx="14630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56BD30-1C2D-4659-ABB8-FC609D44377F}"/>
              </a:ext>
            </a:extLst>
          </p:cNvPr>
          <p:cNvCxnSpPr>
            <a:cxnSpLocks/>
          </p:cNvCxnSpPr>
          <p:nvPr/>
        </p:nvCxnSpPr>
        <p:spPr>
          <a:xfrm>
            <a:off x="8203750" y="1527588"/>
            <a:ext cx="1973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87CB00-6A18-482F-B3DD-2A6AD42DCC16}"/>
              </a:ext>
            </a:extLst>
          </p:cNvPr>
          <p:cNvCxnSpPr>
            <a:cxnSpLocks/>
          </p:cNvCxnSpPr>
          <p:nvPr/>
        </p:nvCxnSpPr>
        <p:spPr>
          <a:xfrm>
            <a:off x="7702101" y="1531989"/>
            <a:ext cx="40894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5FBA20F-5E7D-46FE-A7CE-08351FA7A0F9}"/>
              </a:ext>
            </a:extLst>
          </p:cNvPr>
          <p:cNvSpPr/>
          <p:nvPr/>
        </p:nvSpPr>
        <p:spPr>
          <a:xfrm>
            <a:off x="5372100" y="873744"/>
            <a:ext cx="2354580" cy="406416"/>
          </a:xfrm>
          <a:custGeom>
            <a:avLst/>
            <a:gdLst>
              <a:gd name="connsiteX0" fmla="*/ 0 w 2354580"/>
              <a:gd name="connsiteY0" fmla="*/ 143526 h 406416"/>
              <a:gd name="connsiteX1" fmla="*/ 240030 w 2354580"/>
              <a:gd name="connsiteY1" fmla="*/ 246396 h 406416"/>
              <a:gd name="connsiteX2" fmla="*/ 925830 w 2354580"/>
              <a:gd name="connsiteY2" fmla="*/ 166386 h 406416"/>
              <a:gd name="connsiteX3" fmla="*/ 1520190 w 2354580"/>
              <a:gd name="connsiteY3" fmla="*/ 6366 h 406416"/>
              <a:gd name="connsiteX4" fmla="*/ 2354580 w 2354580"/>
              <a:gd name="connsiteY4" fmla="*/ 406416 h 40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580" h="406416">
                <a:moveTo>
                  <a:pt x="0" y="143526"/>
                </a:moveTo>
                <a:cubicBezTo>
                  <a:pt x="42862" y="193056"/>
                  <a:pt x="85725" y="242586"/>
                  <a:pt x="240030" y="246396"/>
                </a:cubicBezTo>
                <a:cubicBezTo>
                  <a:pt x="394335" y="250206"/>
                  <a:pt x="712470" y="206391"/>
                  <a:pt x="925830" y="166386"/>
                </a:cubicBezTo>
                <a:cubicBezTo>
                  <a:pt x="1139190" y="126381"/>
                  <a:pt x="1282065" y="-33639"/>
                  <a:pt x="1520190" y="6366"/>
                </a:cubicBezTo>
                <a:cubicBezTo>
                  <a:pt x="1758315" y="46371"/>
                  <a:pt x="2167890" y="347361"/>
                  <a:pt x="2354580" y="406416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CAB77E-23BA-4B31-84F9-6A763DE03555}"/>
              </a:ext>
            </a:extLst>
          </p:cNvPr>
          <p:cNvSpPr/>
          <p:nvPr/>
        </p:nvSpPr>
        <p:spPr>
          <a:xfrm>
            <a:off x="2434590" y="1577340"/>
            <a:ext cx="5886450" cy="2970233"/>
          </a:xfrm>
          <a:custGeom>
            <a:avLst/>
            <a:gdLst>
              <a:gd name="connsiteX0" fmla="*/ 0 w 5886450"/>
              <a:gd name="connsiteY0" fmla="*/ 2103120 h 2970233"/>
              <a:gd name="connsiteX1" fmla="*/ 902970 w 5886450"/>
              <a:gd name="connsiteY1" fmla="*/ 2960370 h 2970233"/>
              <a:gd name="connsiteX2" fmla="*/ 2526030 w 5886450"/>
              <a:gd name="connsiteY2" fmla="*/ 2537460 h 2970233"/>
              <a:gd name="connsiteX3" fmla="*/ 4994910 w 5886450"/>
              <a:gd name="connsiteY3" fmla="*/ 2057400 h 2970233"/>
              <a:gd name="connsiteX4" fmla="*/ 5886450 w 5886450"/>
              <a:gd name="connsiteY4" fmla="*/ 0 h 297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450" h="2970233">
                <a:moveTo>
                  <a:pt x="0" y="2103120"/>
                </a:moveTo>
                <a:cubicBezTo>
                  <a:pt x="240982" y="2495550"/>
                  <a:pt x="481965" y="2887980"/>
                  <a:pt x="902970" y="2960370"/>
                </a:cubicBezTo>
                <a:cubicBezTo>
                  <a:pt x="1323975" y="3032760"/>
                  <a:pt x="1844040" y="2687955"/>
                  <a:pt x="2526030" y="2537460"/>
                </a:cubicBezTo>
                <a:cubicBezTo>
                  <a:pt x="3208020" y="2386965"/>
                  <a:pt x="4434840" y="2480310"/>
                  <a:pt x="4994910" y="2057400"/>
                </a:cubicBezTo>
                <a:cubicBezTo>
                  <a:pt x="5554980" y="1634490"/>
                  <a:pt x="5720715" y="817245"/>
                  <a:pt x="5886450" y="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6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 uiExpand="1" build="p"/>
      <p:bldP spid="10" grpId="0" build="p"/>
      <p:bldP spid="10" grpId="1" build="allAtOnce"/>
      <p:bldP spid="13" grpId="0" build="p"/>
      <p:bldP spid="16" grpId="0" build="p"/>
      <p:bldP spid="16" grpId="1" build="allAtOnce"/>
      <p:bldP spid="24" grpId="0" animBg="1"/>
      <p:bldP spid="24" grpId="1" animBg="1"/>
      <p:bldP spid="25" grpId="0" animBg="1"/>
      <p:bldP spid="25" grpId="1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D9468E77-E07B-4971-ACF6-70111EF831AD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7DC0B1-A787-4F24-8324-F801C550D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6" y="708005"/>
            <a:ext cx="6591300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btnXyLy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CongViec().execute()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doOpenDownloadActivity()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lang="en-US" altLang="en-US" sz="4400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85EF40-D648-4409-AF8E-FC8A65238691}"/>
              </a:ext>
            </a:extLst>
          </p:cNvPr>
          <p:cNvCxnSpPr/>
          <p:nvPr/>
        </p:nvCxnSpPr>
        <p:spPr>
          <a:xfrm>
            <a:off x="809624" y="1876425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40AB336-F7E5-4D7C-A91B-710B851F5B5D}"/>
              </a:ext>
            </a:extLst>
          </p:cNvPr>
          <p:cNvSpPr/>
          <p:nvPr/>
        </p:nvSpPr>
        <p:spPr>
          <a:xfrm>
            <a:off x="2771775" y="1790700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775;p36">
            <a:extLst>
              <a:ext uri="{FF2B5EF4-FFF2-40B4-BE49-F238E27FC236}">
                <a16:creationId xmlns:a16="http://schemas.microsoft.com/office/drawing/2014/main" id="{ED3CB44D-890F-4F6B-BB4D-82C8286E51E9}"/>
              </a:ext>
            </a:extLst>
          </p:cNvPr>
          <p:cNvSpPr txBox="1">
            <a:spLocks/>
          </p:cNvSpPr>
          <p:nvPr/>
        </p:nvSpPr>
        <p:spPr>
          <a:xfrm flipH="1">
            <a:off x="5181600" y="1290522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Gọi đến asyncTask bằng ph</a:t>
            </a:r>
            <a:r>
              <a:rPr lang="vi-VN" sz="1800">
                <a:latin typeface="Quicksand" pitchFamily="2" charset="0"/>
              </a:rPr>
              <a:t>ư</a:t>
            </a:r>
            <a:r>
              <a:rPr lang="en-US" sz="1800">
                <a:latin typeface="Quicksand" pitchFamily="2" charset="0"/>
              </a:rPr>
              <a:t>ơng thức Execute()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67998A-C204-4932-9FA2-B0E80C46B006}"/>
              </a:ext>
            </a:extLst>
          </p:cNvPr>
          <p:cNvCxnSpPr/>
          <p:nvPr/>
        </p:nvCxnSpPr>
        <p:spPr>
          <a:xfrm>
            <a:off x="809624" y="3543300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57385F-A621-419B-9D37-EC0845EAAD40}"/>
              </a:ext>
            </a:extLst>
          </p:cNvPr>
          <p:cNvSpPr/>
          <p:nvPr/>
        </p:nvSpPr>
        <p:spPr>
          <a:xfrm>
            <a:off x="2852736" y="3474904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775;p36">
            <a:extLst>
              <a:ext uri="{FF2B5EF4-FFF2-40B4-BE49-F238E27FC236}">
                <a16:creationId xmlns:a16="http://schemas.microsoft.com/office/drawing/2014/main" id="{30104FAC-80A1-4D2B-B399-53E43C6224A6}"/>
              </a:ext>
            </a:extLst>
          </p:cNvPr>
          <p:cNvSpPr txBox="1">
            <a:spLocks/>
          </p:cNvSpPr>
          <p:nvPr/>
        </p:nvSpPr>
        <p:spPr>
          <a:xfrm flipH="1">
            <a:off x="5262561" y="2974726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Open Activity Demo 2</a:t>
            </a:r>
          </a:p>
        </p:txBody>
      </p:sp>
    </p:spTree>
    <p:extLst>
      <p:ext uri="{BB962C8B-B14F-4D97-AF65-F5344CB8AC3E}">
        <p14:creationId xmlns:p14="http://schemas.microsoft.com/office/powerpoint/2010/main" val="2188003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animBg="1"/>
      <p:bldP spid="12" grpId="0"/>
      <p:bldP spid="1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1844357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  <p:extLst>
      <p:ext uri="{BB962C8B-B14F-4D97-AF65-F5344CB8AC3E}">
        <p14:creationId xmlns:p14="http://schemas.microsoft.com/office/powerpoint/2010/main" val="283323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81481E-6 L -0.54653 -0.53858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26" y="-269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CCBD8-F99A-4010-819D-02274C356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485" y="844800"/>
            <a:ext cx="4239998" cy="3701717"/>
          </a:xfrm>
          <a:prstGeom prst="rect">
            <a:avLst/>
          </a:prstGeom>
        </p:spPr>
      </p:pic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C4F37C4F-115D-465D-91AE-13117D3FC1E7}"/>
              </a:ext>
            </a:extLst>
          </p:cNvPr>
          <p:cNvSpPr txBox="1">
            <a:spLocks/>
          </p:cNvSpPr>
          <p:nvPr/>
        </p:nvSpPr>
        <p:spPr>
          <a:xfrm flipH="1">
            <a:off x="5927272" y="655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Button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57FDD01-5B0F-4665-8764-B761872AE114}"/>
              </a:ext>
            </a:extLst>
          </p:cNvPr>
          <p:cNvSpPr txBox="1">
            <a:spLocks/>
          </p:cNvSpPr>
          <p:nvPr/>
        </p:nvSpPr>
        <p:spPr>
          <a:xfrm flipH="1">
            <a:off x="5617030" y="1762411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EditText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01B7F7-5D81-478F-8049-91D56A59B36D}"/>
              </a:ext>
            </a:extLst>
          </p:cNvPr>
          <p:cNvSpPr/>
          <p:nvPr/>
        </p:nvSpPr>
        <p:spPr>
          <a:xfrm>
            <a:off x="3966210" y="989348"/>
            <a:ext cx="1858192" cy="777044"/>
          </a:xfrm>
          <a:custGeom>
            <a:avLst/>
            <a:gdLst>
              <a:gd name="connsiteX0" fmla="*/ 1703070 w 1703070"/>
              <a:gd name="connsiteY0" fmla="*/ 0 h 829132"/>
              <a:gd name="connsiteX1" fmla="*/ 1074420 w 1703070"/>
              <a:gd name="connsiteY1" fmla="*/ 765810 h 829132"/>
              <a:gd name="connsiteX2" fmla="*/ 0 w 1703070"/>
              <a:gd name="connsiteY2" fmla="*/ 731520 h 82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3070" h="829132">
                <a:moveTo>
                  <a:pt x="1703070" y="0"/>
                </a:moveTo>
                <a:cubicBezTo>
                  <a:pt x="1530667" y="321945"/>
                  <a:pt x="1358265" y="643890"/>
                  <a:pt x="1074420" y="765810"/>
                </a:cubicBezTo>
                <a:cubicBezTo>
                  <a:pt x="790575" y="887730"/>
                  <a:pt x="395287" y="809625"/>
                  <a:pt x="0" y="73152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FAEACB3-2B47-43F1-BD0B-B80C1C771B9A}"/>
              </a:ext>
            </a:extLst>
          </p:cNvPr>
          <p:cNvSpPr/>
          <p:nvPr/>
        </p:nvSpPr>
        <p:spPr>
          <a:xfrm>
            <a:off x="2708910" y="1828800"/>
            <a:ext cx="2788920" cy="884414"/>
          </a:xfrm>
          <a:custGeom>
            <a:avLst/>
            <a:gdLst>
              <a:gd name="connsiteX0" fmla="*/ 2788920 w 2788920"/>
              <a:gd name="connsiteY0" fmla="*/ 205740 h 884414"/>
              <a:gd name="connsiteX1" fmla="*/ 1965960 w 2788920"/>
              <a:gd name="connsiteY1" fmla="*/ 857250 h 884414"/>
              <a:gd name="connsiteX2" fmla="*/ 331470 w 2788920"/>
              <a:gd name="connsiteY2" fmla="*/ 685800 h 884414"/>
              <a:gd name="connsiteX3" fmla="*/ 0 w 2788920"/>
              <a:gd name="connsiteY3" fmla="*/ 0 h 88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8920" h="884414">
                <a:moveTo>
                  <a:pt x="2788920" y="205740"/>
                </a:moveTo>
                <a:cubicBezTo>
                  <a:pt x="2582227" y="491490"/>
                  <a:pt x="2375535" y="777240"/>
                  <a:pt x="1965960" y="857250"/>
                </a:cubicBezTo>
                <a:cubicBezTo>
                  <a:pt x="1556385" y="937260"/>
                  <a:pt x="659130" y="828675"/>
                  <a:pt x="331470" y="685800"/>
                </a:cubicBezTo>
                <a:cubicBezTo>
                  <a:pt x="3810" y="542925"/>
                  <a:pt x="1905" y="271462"/>
                  <a:pt x="0" y="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344D568E-A446-4D22-A948-B7A1EE3A9B71}"/>
              </a:ext>
            </a:extLst>
          </p:cNvPr>
          <p:cNvSpPr txBox="1">
            <a:spLocks/>
          </p:cNvSpPr>
          <p:nvPr/>
        </p:nvSpPr>
        <p:spPr>
          <a:xfrm flipH="1">
            <a:off x="6136822" y="274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ListView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1B5F63-7A03-472C-9F02-E9032576E262}"/>
              </a:ext>
            </a:extLst>
          </p:cNvPr>
          <p:cNvSpPr/>
          <p:nvPr/>
        </p:nvSpPr>
        <p:spPr>
          <a:xfrm>
            <a:off x="3188970" y="463800"/>
            <a:ext cx="2788920" cy="2741538"/>
          </a:xfrm>
          <a:custGeom>
            <a:avLst/>
            <a:gdLst>
              <a:gd name="connsiteX0" fmla="*/ 2480310 w 2480310"/>
              <a:gd name="connsiteY0" fmla="*/ 0 h 2656698"/>
              <a:gd name="connsiteX1" fmla="*/ 1223010 w 2480310"/>
              <a:gd name="connsiteY1" fmla="*/ 925830 h 2656698"/>
              <a:gd name="connsiteX2" fmla="*/ 925830 w 2480310"/>
              <a:gd name="connsiteY2" fmla="*/ 2514600 h 2656698"/>
              <a:gd name="connsiteX3" fmla="*/ 0 w 2480310"/>
              <a:gd name="connsiteY3" fmla="*/ 2480310 h 265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10" h="2656698">
                <a:moveTo>
                  <a:pt x="2480310" y="0"/>
                </a:moveTo>
                <a:cubicBezTo>
                  <a:pt x="1981200" y="253365"/>
                  <a:pt x="1482090" y="506730"/>
                  <a:pt x="1223010" y="925830"/>
                </a:cubicBezTo>
                <a:cubicBezTo>
                  <a:pt x="963930" y="1344930"/>
                  <a:pt x="1129665" y="2255520"/>
                  <a:pt x="925830" y="2514600"/>
                </a:cubicBezTo>
                <a:cubicBezTo>
                  <a:pt x="721995" y="2773680"/>
                  <a:pt x="360997" y="2626995"/>
                  <a:pt x="0" y="248031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4B8033-5E99-46F8-98D1-4B1FC9F3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528" y="1033808"/>
            <a:ext cx="3841060" cy="335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4" grpId="0" animBg="1"/>
      <p:bldP spid="4" grpId="1" animBg="1"/>
      <p:bldP spid="8" grpId="0" animBg="1"/>
      <p:bldP spid="8" grpId="1" animBg="1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46B2FBDF-90D1-4A02-87B7-CBA9810F3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A5EF0FA-18AD-47DD-94E2-180825177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68" y="478869"/>
            <a:ext cx="7338061" cy="4185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DownloadActivity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List&lt;DownloadFile&gt;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ArrayAdapter&lt;DownloadFile&gt;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EditText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Button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B11A017-7291-4380-AD1A-61A15F3E6E0C}"/>
              </a:ext>
            </a:extLst>
          </p:cNvPr>
          <p:cNvSpPr/>
          <p:nvPr/>
        </p:nvSpPr>
        <p:spPr>
          <a:xfrm>
            <a:off x="3150332" y="1426028"/>
            <a:ext cx="202468" cy="845003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105110F9-E661-4A66-AF7E-32ABC8DF7FB1}"/>
              </a:ext>
            </a:extLst>
          </p:cNvPr>
          <p:cNvSpPr txBox="1">
            <a:spLocks/>
          </p:cNvSpPr>
          <p:nvPr/>
        </p:nvSpPr>
        <p:spPr>
          <a:xfrm flipH="1">
            <a:off x="3498114" y="1594756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A3365F7-680D-40CC-95C5-EE7F158446AA}"/>
              </a:ext>
            </a:extLst>
          </p:cNvPr>
          <p:cNvSpPr/>
          <p:nvPr/>
        </p:nvSpPr>
        <p:spPr>
          <a:xfrm>
            <a:off x="6569808" y="3428999"/>
            <a:ext cx="157563" cy="1118507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75;p36">
            <a:extLst>
              <a:ext uri="{FF2B5EF4-FFF2-40B4-BE49-F238E27FC236}">
                <a16:creationId xmlns:a16="http://schemas.microsoft.com/office/drawing/2014/main" id="{FA2C5939-7D63-4897-B226-0B3340840D00}"/>
              </a:ext>
            </a:extLst>
          </p:cNvPr>
          <p:cNvSpPr txBox="1">
            <a:spLocks/>
          </p:cNvSpPr>
          <p:nvPr/>
        </p:nvSpPr>
        <p:spPr>
          <a:xfrm flipH="1">
            <a:off x="6888460" y="3734870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</p:spTree>
    <p:extLst>
      <p:ext uri="{BB962C8B-B14F-4D97-AF65-F5344CB8AC3E}">
        <p14:creationId xmlns:p14="http://schemas.microsoft.com/office/powerpoint/2010/main" val="37818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FC52A814-5AB5-4385-8B21-563FFADAD4DC}"/>
              </a:ext>
            </a:extLst>
          </p:cNvPr>
          <p:cNvSpPr txBox="1">
            <a:spLocks/>
          </p:cNvSpPr>
          <p:nvPr/>
        </p:nvSpPr>
        <p:spPr>
          <a:xfrm flipH="1">
            <a:off x="476241" y="263313"/>
            <a:ext cx="775335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class  AsyncTask DownloadTask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7FD52E7-2319-450D-B64D-7D03E4057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8665"/>
            <a:ext cx="9028434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DownloadFile&gt; {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1159EBF-F6B9-4941-BDF2-BC8CD7E33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274496"/>
            <a:ext cx="328968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53F40696-C22A-4A36-AA2B-E2EEB32C6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888031"/>
            <a:ext cx="7241085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downloadFiles)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FFF3A24-7D31-4A4C-8DDA-91F051244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2672862"/>
            <a:ext cx="580960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values)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C7A11362-81D2-4925-BC2A-74B76826A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3180693"/>
            <a:ext cx="5968301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 downloadFile)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937EC700-AD29-4E1B-97E1-0E63EE5E6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628D7F-7113-49E9-8468-A55FBC21F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18" y="663242"/>
            <a:ext cx="7956024" cy="35394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.setOnClickListener(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View.OnClickListener()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onClick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(View v)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    String filename 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.getText().toString()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double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Random().nextDouble()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int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downloadFile=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DownloadFile(filename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.add(downloadFile)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.notifyDataSetChanged()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.setText(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""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task=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task.execute(downloadFile)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})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587AE4-D707-415D-A454-1E3645DA01EB}"/>
              </a:ext>
            </a:extLst>
          </p:cNvPr>
          <p:cNvSpPr/>
          <p:nvPr/>
        </p:nvSpPr>
        <p:spPr>
          <a:xfrm>
            <a:off x="364139" y="3100604"/>
            <a:ext cx="5790492" cy="790761"/>
          </a:xfrm>
          <a:custGeom>
            <a:avLst/>
            <a:gdLst>
              <a:gd name="connsiteX0" fmla="*/ 340941 w 5790492"/>
              <a:gd name="connsiteY0" fmla="*/ 424794 h 790761"/>
              <a:gd name="connsiteX1" fmla="*/ 484160 w 5790492"/>
              <a:gd name="connsiteY1" fmla="*/ 94288 h 790761"/>
              <a:gd name="connsiteX2" fmla="*/ 5001075 w 5790492"/>
              <a:gd name="connsiteY2" fmla="*/ 28186 h 790761"/>
              <a:gd name="connsiteX3" fmla="*/ 5463784 w 5790492"/>
              <a:gd name="connsiteY3" fmla="*/ 501912 h 790761"/>
              <a:gd name="connsiteX4" fmla="*/ 1530762 w 5790492"/>
              <a:gd name="connsiteY4" fmla="*/ 788350 h 790761"/>
              <a:gd name="connsiteX5" fmla="*/ 186704 w 5790492"/>
              <a:gd name="connsiteY5" fmla="*/ 347676 h 79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0492" h="790761">
                <a:moveTo>
                  <a:pt x="340941" y="424794"/>
                </a:moveTo>
                <a:cubicBezTo>
                  <a:pt x="24206" y="292591"/>
                  <a:pt x="-292529" y="160389"/>
                  <a:pt x="484160" y="94288"/>
                </a:cubicBezTo>
                <a:cubicBezTo>
                  <a:pt x="1260849" y="28187"/>
                  <a:pt x="4171138" y="-39751"/>
                  <a:pt x="5001075" y="28186"/>
                </a:cubicBezTo>
                <a:cubicBezTo>
                  <a:pt x="5831012" y="96123"/>
                  <a:pt x="6042169" y="375218"/>
                  <a:pt x="5463784" y="501912"/>
                </a:cubicBezTo>
                <a:cubicBezTo>
                  <a:pt x="4885399" y="628606"/>
                  <a:pt x="2410275" y="814056"/>
                  <a:pt x="1530762" y="788350"/>
                </a:cubicBezTo>
                <a:cubicBezTo>
                  <a:pt x="651249" y="762644"/>
                  <a:pt x="418976" y="555160"/>
                  <a:pt x="186704" y="347676"/>
                </a:cubicBez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4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277236" y="2079241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4800" b="1">
                <a:latin typeface="Oswald Regular" panose="020B0604020202020204" charset="0"/>
              </a:rPr>
              <a:t>ASYNCTASK </a:t>
            </a:r>
            <a:br>
              <a:rPr lang="en-US" sz="4800" b="1">
                <a:latin typeface="Oswald Regular" panose="020B0604020202020204" charset="0"/>
              </a:rPr>
            </a:br>
            <a:r>
              <a:rPr lang="en-US" sz="4800">
                <a:latin typeface="Oswald Regular" panose="020B0604020202020204" charset="0"/>
              </a:rPr>
              <a:t>TRONG ANDROID</a:t>
            </a:r>
            <a:endParaRPr lang="en-US" sz="4800">
              <a:solidFill>
                <a:srgbClr val="FFC39F"/>
              </a:solidFill>
              <a:latin typeface="Oswald Regular" panose="020B0604020202020204" charset="0"/>
            </a:endParaRPr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1"/>
          </p:nvPr>
        </p:nvSpPr>
        <p:spPr>
          <a:xfrm>
            <a:off x="273346" y="3636581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Sinh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viện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ực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hiện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Ngọc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Kha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S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ơ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n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Hải</a:t>
            </a:r>
            <a:endParaRPr lang="en-US" sz="1600">
              <a:latin typeface="Quicksand" pitchFamily="2" charset="0"/>
              <a:ea typeface="Advent Pro"/>
              <a:cs typeface="Advent Pro"/>
              <a:sym typeface="Advent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Thị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Hoàng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Oanh</a:t>
            </a:r>
            <a:endParaRPr sz="1600">
              <a:solidFill>
                <a:srgbClr val="FFC39F"/>
              </a:solidFill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5465379" y="75332"/>
            <a:ext cx="3541987" cy="3824005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64D6A1A-EE34-41E1-B12B-6614CE17E4F5}"/>
              </a:ext>
            </a:extLst>
          </p:cNvPr>
          <p:cNvSpPr/>
          <p:nvPr/>
        </p:nvSpPr>
        <p:spPr>
          <a:xfrm>
            <a:off x="273346" y="233369"/>
            <a:ext cx="55523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cáo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giữa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kì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</a:p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Môn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: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Lập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trình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thiết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bị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di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động</a:t>
            </a:r>
            <a:endParaRPr lang="en-US" sz="2400">
              <a:latin typeface="Quicksand" pitchFamily="2" charset="0"/>
              <a:cs typeface="Quire Sans" panose="020B0502040400020003" pitchFamily="34" charset="0"/>
            </a:endParaRPr>
          </a:p>
        </p:txBody>
      </p:sp>
      <p:sp>
        <p:nvSpPr>
          <p:cNvPr id="306" name="Google Shape;119;p28">
            <a:extLst>
              <a:ext uri="{FF2B5EF4-FFF2-40B4-BE49-F238E27FC236}">
                <a16:creationId xmlns:a16="http://schemas.microsoft.com/office/drawing/2014/main" id="{A1AEFE59-876B-4E14-B983-56A0DDFA7FAD}"/>
              </a:ext>
            </a:extLst>
          </p:cNvPr>
          <p:cNvSpPr txBox="1">
            <a:spLocks/>
          </p:cNvSpPr>
          <p:nvPr/>
        </p:nvSpPr>
        <p:spPr>
          <a:xfrm>
            <a:off x="5669487" y="4021437"/>
            <a:ext cx="251689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Giảng Viên 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ớng dẫn :</a:t>
            </a:r>
          </a:p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Thầy Lê Huỳnh Ph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ớc</a:t>
            </a:r>
            <a:endParaRPr lang="vi-VN" sz="1600"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ransition spd="slow">
    <p:cover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842157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02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GI</a:t>
            </a:r>
            <a:r>
              <a:rPr lang="en-US" sz="2400">
                <a:latin typeface="Quicksand" pitchFamily="2" charset="0"/>
              </a:rPr>
              <a:t>ỚI THIỆU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01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95234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SO SÁNH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</a:t>
            </a:r>
            <a:r>
              <a:rPr lang="en-US">
                <a:solidFill>
                  <a:srgbClr val="434343"/>
                </a:solidFill>
                <a:latin typeface="Quicksand" pitchFamily="2" charset="0"/>
              </a:rPr>
              <a:t>4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XÂY DỰNG</a:t>
            </a:r>
            <a:br>
              <a:rPr lang="en-US" sz="2400">
                <a:latin typeface="Quicksand" pitchFamily="2" charset="0"/>
              </a:rPr>
            </a:br>
            <a:r>
              <a:rPr lang="en-US" sz="2400">
                <a:latin typeface="Quicksand" pitchFamily="2" charset="0"/>
              </a:rPr>
              <a:t>CHẠY THỬ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Quicksand" pitchFamily="2" charset="0"/>
              </a:rPr>
              <a:t>03</a:t>
            </a:r>
            <a:endParaRPr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134" name="Google Shape;777;p36">
            <a:extLst>
              <a:ext uri="{FF2B5EF4-FFF2-40B4-BE49-F238E27FC236}">
                <a16:creationId xmlns:a16="http://schemas.microsoft.com/office/drawing/2014/main" id="{620DD808-B919-4D0D-808E-D477816744FE}"/>
              </a:ext>
            </a:extLst>
          </p:cNvPr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348;p31">
            <a:extLst>
              <a:ext uri="{FF2B5EF4-FFF2-40B4-BE49-F238E27FC236}">
                <a16:creationId xmlns:a16="http://schemas.microsoft.com/office/drawing/2014/main" id="{A7B47BEB-19AA-45D0-A67B-E74B9E3F6ECC}"/>
              </a:ext>
            </a:extLst>
          </p:cNvPr>
          <p:cNvGrpSpPr/>
          <p:nvPr/>
        </p:nvGrpSpPr>
        <p:grpSpPr>
          <a:xfrm>
            <a:off x="-85629" y="0"/>
            <a:ext cx="5095773" cy="4486606"/>
            <a:chOff x="238225" y="-1129285"/>
            <a:chExt cx="7978351" cy="6979785"/>
          </a:xfrm>
        </p:grpSpPr>
        <p:sp>
          <p:nvSpPr>
            <p:cNvPr id="136" name="Google Shape;349;p31">
              <a:extLst>
                <a:ext uri="{FF2B5EF4-FFF2-40B4-BE49-F238E27FC236}">
                  <a16:creationId xmlns:a16="http://schemas.microsoft.com/office/drawing/2014/main" id="{5D3049E6-3772-462F-9740-A898B14F4698}"/>
                </a:ext>
              </a:extLst>
            </p:cNvPr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0;p31">
              <a:extLst>
                <a:ext uri="{FF2B5EF4-FFF2-40B4-BE49-F238E27FC236}">
                  <a16:creationId xmlns:a16="http://schemas.microsoft.com/office/drawing/2014/main" id="{28C4F9AA-E8BE-44C6-AEC5-21C8F9ED2641}"/>
                </a:ext>
              </a:extLst>
            </p:cNvPr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1;p31">
              <a:extLst>
                <a:ext uri="{FF2B5EF4-FFF2-40B4-BE49-F238E27FC236}">
                  <a16:creationId xmlns:a16="http://schemas.microsoft.com/office/drawing/2014/main" id="{75E45D7A-866A-4791-80F6-40FAAFF0CBB5}"/>
                </a:ext>
              </a:extLst>
            </p:cNvPr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2;p31">
              <a:extLst>
                <a:ext uri="{FF2B5EF4-FFF2-40B4-BE49-F238E27FC236}">
                  <a16:creationId xmlns:a16="http://schemas.microsoft.com/office/drawing/2014/main" id="{2B50F7E0-0C65-44E9-BA28-93CAF05CD3C4}"/>
                </a:ext>
              </a:extLst>
            </p:cNvPr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3;p31">
              <a:extLst>
                <a:ext uri="{FF2B5EF4-FFF2-40B4-BE49-F238E27FC236}">
                  <a16:creationId xmlns:a16="http://schemas.microsoft.com/office/drawing/2014/main" id="{0F63D9E0-2B8D-4000-A278-C7737B522551}"/>
                </a:ext>
              </a:extLst>
            </p:cNvPr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4;p31">
              <a:extLst>
                <a:ext uri="{FF2B5EF4-FFF2-40B4-BE49-F238E27FC236}">
                  <a16:creationId xmlns:a16="http://schemas.microsoft.com/office/drawing/2014/main" id="{95B1F3A2-1729-419D-87B2-7028DA519DB8}"/>
                </a:ext>
              </a:extLst>
            </p:cNvPr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5;p31">
              <a:extLst>
                <a:ext uri="{FF2B5EF4-FFF2-40B4-BE49-F238E27FC236}">
                  <a16:creationId xmlns:a16="http://schemas.microsoft.com/office/drawing/2014/main" id="{99724726-FC25-4711-8186-0353F2783B51}"/>
                </a:ext>
              </a:extLst>
            </p:cNvPr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6;p31">
              <a:extLst>
                <a:ext uri="{FF2B5EF4-FFF2-40B4-BE49-F238E27FC236}">
                  <a16:creationId xmlns:a16="http://schemas.microsoft.com/office/drawing/2014/main" id="{4F54A5C1-9FDE-4988-89C8-76ED6AEE2DDE}"/>
                </a:ext>
              </a:extLst>
            </p:cNvPr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7;p31">
              <a:extLst>
                <a:ext uri="{FF2B5EF4-FFF2-40B4-BE49-F238E27FC236}">
                  <a16:creationId xmlns:a16="http://schemas.microsoft.com/office/drawing/2014/main" id="{A5C03428-A307-48E5-98F7-1D95A2E76CBD}"/>
                </a:ext>
              </a:extLst>
            </p:cNvPr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8;p31">
              <a:extLst>
                <a:ext uri="{FF2B5EF4-FFF2-40B4-BE49-F238E27FC236}">
                  <a16:creationId xmlns:a16="http://schemas.microsoft.com/office/drawing/2014/main" id="{D5230D51-D104-44D3-9B43-97C8791D6CF1}"/>
                </a:ext>
              </a:extLst>
            </p:cNvPr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;p31">
              <a:extLst>
                <a:ext uri="{FF2B5EF4-FFF2-40B4-BE49-F238E27FC236}">
                  <a16:creationId xmlns:a16="http://schemas.microsoft.com/office/drawing/2014/main" id="{7EF84B11-0764-48F7-8C36-961235B51AB0}"/>
                </a:ext>
              </a:extLst>
            </p:cNvPr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60;p31">
              <a:extLst>
                <a:ext uri="{FF2B5EF4-FFF2-40B4-BE49-F238E27FC236}">
                  <a16:creationId xmlns:a16="http://schemas.microsoft.com/office/drawing/2014/main" id="{63791852-E812-4786-BE18-EF30741C4C94}"/>
                </a:ext>
              </a:extLst>
            </p:cNvPr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61;p31">
              <a:extLst>
                <a:ext uri="{FF2B5EF4-FFF2-40B4-BE49-F238E27FC236}">
                  <a16:creationId xmlns:a16="http://schemas.microsoft.com/office/drawing/2014/main" id="{1DB568D3-41F9-42F4-AFB0-D452EB77FB2D}"/>
                </a:ext>
              </a:extLst>
            </p:cNvPr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62;p31">
              <a:extLst>
                <a:ext uri="{FF2B5EF4-FFF2-40B4-BE49-F238E27FC236}">
                  <a16:creationId xmlns:a16="http://schemas.microsoft.com/office/drawing/2014/main" id="{4C43964A-A0B9-43F1-95F7-6EF1A728F92E}"/>
                </a:ext>
              </a:extLst>
            </p:cNvPr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63;p31">
              <a:extLst>
                <a:ext uri="{FF2B5EF4-FFF2-40B4-BE49-F238E27FC236}">
                  <a16:creationId xmlns:a16="http://schemas.microsoft.com/office/drawing/2014/main" id="{B4C69927-418E-4184-A700-ADC0493777D4}"/>
                </a:ext>
              </a:extLst>
            </p:cNvPr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64;p31">
              <a:extLst>
                <a:ext uri="{FF2B5EF4-FFF2-40B4-BE49-F238E27FC236}">
                  <a16:creationId xmlns:a16="http://schemas.microsoft.com/office/drawing/2014/main" id="{067264AC-A241-4691-AF37-F963AA4E4A32}"/>
                </a:ext>
              </a:extLst>
            </p:cNvPr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5;p31">
              <a:extLst>
                <a:ext uri="{FF2B5EF4-FFF2-40B4-BE49-F238E27FC236}">
                  <a16:creationId xmlns:a16="http://schemas.microsoft.com/office/drawing/2014/main" id="{862B4C65-CB4F-4F40-96A7-305256EA4E10}"/>
                </a:ext>
              </a:extLst>
            </p:cNvPr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6;p31">
              <a:extLst>
                <a:ext uri="{FF2B5EF4-FFF2-40B4-BE49-F238E27FC236}">
                  <a16:creationId xmlns:a16="http://schemas.microsoft.com/office/drawing/2014/main" id="{6E293826-B960-47AB-9FFA-89BA3B45D27E}"/>
                </a:ext>
              </a:extLst>
            </p:cNvPr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7;p31">
              <a:extLst>
                <a:ext uri="{FF2B5EF4-FFF2-40B4-BE49-F238E27FC236}">
                  <a16:creationId xmlns:a16="http://schemas.microsoft.com/office/drawing/2014/main" id="{199A1C0C-86EA-4A10-AFC6-DAB14C76FA1F}"/>
                </a:ext>
              </a:extLst>
            </p:cNvPr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8;p31">
              <a:extLst>
                <a:ext uri="{FF2B5EF4-FFF2-40B4-BE49-F238E27FC236}">
                  <a16:creationId xmlns:a16="http://schemas.microsoft.com/office/drawing/2014/main" id="{F959430A-4BED-4CD7-89B7-9BE3D6F36B1E}"/>
                </a:ext>
              </a:extLst>
            </p:cNvPr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9;p31">
              <a:extLst>
                <a:ext uri="{FF2B5EF4-FFF2-40B4-BE49-F238E27FC236}">
                  <a16:creationId xmlns:a16="http://schemas.microsoft.com/office/drawing/2014/main" id="{387FD6EA-538F-43A7-A4BB-BA6847AAD3B7}"/>
                </a:ext>
              </a:extLst>
            </p:cNvPr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70;p31">
              <a:extLst>
                <a:ext uri="{FF2B5EF4-FFF2-40B4-BE49-F238E27FC236}">
                  <a16:creationId xmlns:a16="http://schemas.microsoft.com/office/drawing/2014/main" id="{8672FEB5-007D-4FD8-AF30-5E7F1CEAD6A3}"/>
                </a:ext>
              </a:extLst>
            </p:cNvPr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71;p31">
              <a:extLst>
                <a:ext uri="{FF2B5EF4-FFF2-40B4-BE49-F238E27FC236}">
                  <a16:creationId xmlns:a16="http://schemas.microsoft.com/office/drawing/2014/main" id="{B7BDE8F7-F04E-4903-97C8-F5A5BCA054DB}"/>
                </a:ext>
              </a:extLst>
            </p:cNvPr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72;p31">
              <a:extLst>
                <a:ext uri="{FF2B5EF4-FFF2-40B4-BE49-F238E27FC236}">
                  <a16:creationId xmlns:a16="http://schemas.microsoft.com/office/drawing/2014/main" id="{F91044C3-17C5-4E9B-8877-50FDF9B09F1A}"/>
                </a:ext>
              </a:extLst>
            </p:cNvPr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73;p31">
              <a:extLst>
                <a:ext uri="{FF2B5EF4-FFF2-40B4-BE49-F238E27FC236}">
                  <a16:creationId xmlns:a16="http://schemas.microsoft.com/office/drawing/2014/main" id="{49B798FB-2F77-4CFC-8F37-8C6AB70F9360}"/>
                </a:ext>
              </a:extLst>
            </p:cNvPr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74;p31">
              <a:extLst>
                <a:ext uri="{FF2B5EF4-FFF2-40B4-BE49-F238E27FC236}">
                  <a16:creationId xmlns:a16="http://schemas.microsoft.com/office/drawing/2014/main" id="{F4FBE55B-D899-4677-816B-4078E8315231}"/>
                </a:ext>
              </a:extLst>
            </p:cNvPr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75;p31">
              <a:extLst>
                <a:ext uri="{FF2B5EF4-FFF2-40B4-BE49-F238E27FC236}">
                  <a16:creationId xmlns:a16="http://schemas.microsoft.com/office/drawing/2014/main" id="{E7BB474F-F224-4BF4-9E4F-D4AA662EC78A}"/>
                </a:ext>
              </a:extLst>
            </p:cNvPr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76;p31">
              <a:extLst>
                <a:ext uri="{FF2B5EF4-FFF2-40B4-BE49-F238E27FC236}">
                  <a16:creationId xmlns:a16="http://schemas.microsoft.com/office/drawing/2014/main" id="{A0E936C4-1ABB-4618-AAFD-67E031292122}"/>
                </a:ext>
              </a:extLst>
            </p:cNvPr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77;p31">
              <a:extLst>
                <a:ext uri="{FF2B5EF4-FFF2-40B4-BE49-F238E27FC236}">
                  <a16:creationId xmlns:a16="http://schemas.microsoft.com/office/drawing/2014/main" id="{BF572EEF-4A06-4B39-9A28-9AC9E243D02C}"/>
                </a:ext>
              </a:extLst>
            </p:cNvPr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78;p31">
              <a:extLst>
                <a:ext uri="{FF2B5EF4-FFF2-40B4-BE49-F238E27FC236}">
                  <a16:creationId xmlns:a16="http://schemas.microsoft.com/office/drawing/2014/main" id="{3E05807F-F963-49D9-84F1-57758AE1E75E}"/>
                </a:ext>
              </a:extLst>
            </p:cNvPr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79;p31">
              <a:extLst>
                <a:ext uri="{FF2B5EF4-FFF2-40B4-BE49-F238E27FC236}">
                  <a16:creationId xmlns:a16="http://schemas.microsoft.com/office/drawing/2014/main" id="{8CA8C1FF-893F-4927-86DB-D04FE3508DB9}"/>
                </a:ext>
              </a:extLst>
            </p:cNvPr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80;p31">
              <a:extLst>
                <a:ext uri="{FF2B5EF4-FFF2-40B4-BE49-F238E27FC236}">
                  <a16:creationId xmlns:a16="http://schemas.microsoft.com/office/drawing/2014/main" id="{D8F65CF9-BC51-4B4A-ABFD-B28EA2FEF285}"/>
                </a:ext>
              </a:extLst>
            </p:cNvPr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81;p31">
              <a:extLst>
                <a:ext uri="{FF2B5EF4-FFF2-40B4-BE49-F238E27FC236}">
                  <a16:creationId xmlns:a16="http://schemas.microsoft.com/office/drawing/2014/main" id="{F6381A8C-61DD-4C42-B1E1-55F3B5FF292A}"/>
                </a:ext>
              </a:extLst>
            </p:cNvPr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82;p31">
              <a:extLst>
                <a:ext uri="{FF2B5EF4-FFF2-40B4-BE49-F238E27FC236}">
                  <a16:creationId xmlns:a16="http://schemas.microsoft.com/office/drawing/2014/main" id="{2B3F20C8-AC54-477D-A13E-BB9FD7038FDF}"/>
                </a:ext>
              </a:extLst>
            </p:cNvPr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83;p31">
              <a:extLst>
                <a:ext uri="{FF2B5EF4-FFF2-40B4-BE49-F238E27FC236}">
                  <a16:creationId xmlns:a16="http://schemas.microsoft.com/office/drawing/2014/main" id="{558EFD6F-ACBB-46B6-A9F4-34A4AE81ED2F}"/>
                </a:ext>
              </a:extLst>
            </p:cNvPr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84;p31">
              <a:extLst>
                <a:ext uri="{FF2B5EF4-FFF2-40B4-BE49-F238E27FC236}">
                  <a16:creationId xmlns:a16="http://schemas.microsoft.com/office/drawing/2014/main" id="{B27647BB-A59E-4191-9F95-D70C7E59734B}"/>
                </a:ext>
              </a:extLst>
            </p:cNvPr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85;p31">
              <a:extLst>
                <a:ext uri="{FF2B5EF4-FFF2-40B4-BE49-F238E27FC236}">
                  <a16:creationId xmlns:a16="http://schemas.microsoft.com/office/drawing/2014/main" id="{47C6E70B-1D4A-4E94-A637-D624C9FD50BB}"/>
                </a:ext>
              </a:extLst>
            </p:cNvPr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86;p31">
              <a:extLst>
                <a:ext uri="{FF2B5EF4-FFF2-40B4-BE49-F238E27FC236}">
                  <a16:creationId xmlns:a16="http://schemas.microsoft.com/office/drawing/2014/main" id="{C96EB150-0078-4B15-9AEB-ED6D773AF307}"/>
                </a:ext>
              </a:extLst>
            </p:cNvPr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87;p31">
              <a:extLst>
                <a:ext uri="{FF2B5EF4-FFF2-40B4-BE49-F238E27FC236}">
                  <a16:creationId xmlns:a16="http://schemas.microsoft.com/office/drawing/2014/main" id="{FA24CD67-9F64-44E9-96B0-A64B0C5F3040}"/>
                </a:ext>
              </a:extLst>
            </p:cNvPr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88;p31">
              <a:extLst>
                <a:ext uri="{FF2B5EF4-FFF2-40B4-BE49-F238E27FC236}">
                  <a16:creationId xmlns:a16="http://schemas.microsoft.com/office/drawing/2014/main" id="{265D467E-2D82-4670-BDB8-499D33354F70}"/>
                </a:ext>
              </a:extLst>
            </p:cNvPr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89;p31">
              <a:extLst>
                <a:ext uri="{FF2B5EF4-FFF2-40B4-BE49-F238E27FC236}">
                  <a16:creationId xmlns:a16="http://schemas.microsoft.com/office/drawing/2014/main" id="{A2114BDC-616A-4D2C-A4EB-42189CF1B753}"/>
                </a:ext>
              </a:extLst>
            </p:cNvPr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0;p31">
              <a:extLst>
                <a:ext uri="{FF2B5EF4-FFF2-40B4-BE49-F238E27FC236}">
                  <a16:creationId xmlns:a16="http://schemas.microsoft.com/office/drawing/2014/main" id="{CCC710F4-5C36-4A43-BE43-FBB166711B37}"/>
                </a:ext>
              </a:extLst>
            </p:cNvPr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1;p31">
              <a:extLst>
                <a:ext uri="{FF2B5EF4-FFF2-40B4-BE49-F238E27FC236}">
                  <a16:creationId xmlns:a16="http://schemas.microsoft.com/office/drawing/2014/main" id="{777C77B8-BBE9-4FB6-9862-6EEDEB97121A}"/>
                </a:ext>
              </a:extLst>
            </p:cNvPr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2;p31">
              <a:extLst>
                <a:ext uri="{FF2B5EF4-FFF2-40B4-BE49-F238E27FC236}">
                  <a16:creationId xmlns:a16="http://schemas.microsoft.com/office/drawing/2014/main" id="{A820335D-9241-4B85-A4C3-C80EC0D6258A}"/>
                </a:ext>
              </a:extLst>
            </p:cNvPr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93;p31">
              <a:extLst>
                <a:ext uri="{FF2B5EF4-FFF2-40B4-BE49-F238E27FC236}">
                  <a16:creationId xmlns:a16="http://schemas.microsoft.com/office/drawing/2014/main" id="{51FC6652-4E46-45CE-815F-83A3ABBC3D46}"/>
                </a:ext>
              </a:extLst>
            </p:cNvPr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94;p31">
              <a:extLst>
                <a:ext uri="{FF2B5EF4-FFF2-40B4-BE49-F238E27FC236}">
                  <a16:creationId xmlns:a16="http://schemas.microsoft.com/office/drawing/2014/main" id="{6FB9D8A0-CB66-4BB6-A666-07186A5A9D8D}"/>
                </a:ext>
              </a:extLst>
            </p:cNvPr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95;p31">
              <a:extLst>
                <a:ext uri="{FF2B5EF4-FFF2-40B4-BE49-F238E27FC236}">
                  <a16:creationId xmlns:a16="http://schemas.microsoft.com/office/drawing/2014/main" id="{A8F976E4-603F-41FB-A6BF-49D40C31710C}"/>
                </a:ext>
              </a:extLst>
            </p:cNvPr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96;p31">
              <a:extLst>
                <a:ext uri="{FF2B5EF4-FFF2-40B4-BE49-F238E27FC236}">
                  <a16:creationId xmlns:a16="http://schemas.microsoft.com/office/drawing/2014/main" id="{87F6933D-4AFA-45D8-841F-FE29D34A5DEA}"/>
                </a:ext>
              </a:extLst>
            </p:cNvPr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7;p31">
              <a:extLst>
                <a:ext uri="{FF2B5EF4-FFF2-40B4-BE49-F238E27FC236}">
                  <a16:creationId xmlns:a16="http://schemas.microsoft.com/office/drawing/2014/main" id="{58735438-DDF0-4496-AC22-5C9DC027203F}"/>
                </a:ext>
              </a:extLst>
            </p:cNvPr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98;p31">
              <a:extLst>
                <a:ext uri="{FF2B5EF4-FFF2-40B4-BE49-F238E27FC236}">
                  <a16:creationId xmlns:a16="http://schemas.microsoft.com/office/drawing/2014/main" id="{96F7BD3E-8414-4CEF-87E5-C78B8C349989}"/>
                </a:ext>
              </a:extLst>
            </p:cNvPr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9;p31">
              <a:extLst>
                <a:ext uri="{FF2B5EF4-FFF2-40B4-BE49-F238E27FC236}">
                  <a16:creationId xmlns:a16="http://schemas.microsoft.com/office/drawing/2014/main" id="{AF052D2D-86A3-45AC-9BF2-EE16AF276AD1}"/>
                </a:ext>
              </a:extLst>
            </p:cNvPr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0;p31">
              <a:extLst>
                <a:ext uri="{FF2B5EF4-FFF2-40B4-BE49-F238E27FC236}">
                  <a16:creationId xmlns:a16="http://schemas.microsoft.com/office/drawing/2014/main" id="{9D551765-3AF3-458F-B9B9-7EED7B9DC1C2}"/>
                </a:ext>
              </a:extLst>
            </p:cNvPr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1;p31">
              <a:extLst>
                <a:ext uri="{FF2B5EF4-FFF2-40B4-BE49-F238E27FC236}">
                  <a16:creationId xmlns:a16="http://schemas.microsoft.com/office/drawing/2014/main" id="{6D6B9682-1BED-4ECB-AF0D-A81BB7C0FEB5}"/>
                </a:ext>
              </a:extLst>
            </p:cNvPr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2;p31">
              <a:extLst>
                <a:ext uri="{FF2B5EF4-FFF2-40B4-BE49-F238E27FC236}">
                  <a16:creationId xmlns:a16="http://schemas.microsoft.com/office/drawing/2014/main" id="{4AA6B3DD-13E9-4AF5-AE65-BBAF8A2C627E}"/>
                </a:ext>
              </a:extLst>
            </p:cNvPr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3;p31">
              <a:extLst>
                <a:ext uri="{FF2B5EF4-FFF2-40B4-BE49-F238E27FC236}">
                  <a16:creationId xmlns:a16="http://schemas.microsoft.com/office/drawing/2014/main" id="{6FA486A2-C341-4A20-BFB3-6565372A1C8B}"/>
                </a:ext>
              </a:extLst>
            </p:cNvPr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4;p31">
              <a:extLst>
                <a:ext uri="{FF2B5EF4-FFF2-40B4-BE49-F238E27FC236}">
                  <a16:creationId xmlns:a16="http://schemas.microsoft.com/office/drawing/2014/main" id="{5AA4ED2C-49D4-4A68-A4E3-A8F6B52149A2}"/>
                </a:ext>
              </a:extLst>
            </p:cNvPr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5;p31">
              <a:extLst>
                <a:ext uri="{FF2B5EF4-FFF2-40B4-BE49-F238E27FC236}">
                  <a16:creationId xmlns:a16="http://schemas.microsoft.com/office/drawing/2014/main" id="{C6A6376B-65ED-4A58-BF84-26DFC1CD1924}"/>
                </a:ext>
              </a:extLst>
            </p:cNvPr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;p31">
              <a:extLst>
                <a:ext uri="{FF2B5EF4-FFF2-40B4-BE49-F238E27FC236}">
                  <a16:creationId xmlns:a16="http://schemas.microsoft.com/office/drawing/2014/main" id="{75DA9338-80E8-4F1B-A531-2EC53E795CB4}"/>
                </a:ext>
              </a:extLst>
            </p:cNvPr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;p31">
              <a:extLst>
                <a:ext uri="{FF2B5EF4-FFF2-40B4-BE49-F238E27FC236}">
                  <a16:creationId xmlns:a16="http://schemas.microsoft.com/office/drawing/2014/main" id="{8B7085CA-12AC-43E5-9C51-DC4FA66BD871}"/>
                </a:ext>
              </a:extLst>
            </p:cNvPr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8;p31">
              <a:extLst>
                <a:ext uri="{FF2B5EF4-FFF2-40B4-BE49-F238E27FC236}">
                  <a16:creationId xmlns:a16="http://schemas.microsoft.com/office/drawing/2014/main" id="{7E1A386D-3808-4696-9E5B-C736073ABCEF}"/>
                </a:ext>
              </a:extLst>
            </p:cNvPr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9;p31">
              <a:extLst>
                <a:ext uri="{FF2B5EF4-FFF2-40B4-BE49-F238E27FC236}">
                  <a16:creationId xmlns:a16="http://schemas.microsoft.com/office/drawing/2014/main" id="{6BD595F6-0C9C-45D4-B8C4-A5CE110A598A}"/>
                </a:ext>
              </a:extLst>
            </p:cNvPr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0;p31">
              <a:extLst>
                <a:ext uri="{FF2B5EF4-FFF2-40B4-BE49-F238E27FC236}">
                  <a16:creationId xmlns:a16="http://schemas.microsoft.com/office/drawing/2014/main" id="{1A802D31-9224-4B1C-9C98-E322B5E65C14}"/>
                </a:ext>
              </a:extLst>
            </p:cNvPr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1;p31">
              <a:extLst>
                <a:ext uri="{FF2B5EF4-FFF2-40B4-BE49-F238E27FC236}">
                  <a16:creationId xmlns:a16="http://schemas.microsoft.com/office/drawing/2014/main" id="{ABC9E0C5-4446-43AC-BE5D-22363789CB2F}"/>
                </a:ext>
              </a:extLst>
            </p:cNvPr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12;p31">
              <a:extLst>
                <a:ext uri="{FF2B5EF4-FFF2-40B4-BE49-F238E27FC236}">
                  <a16:creationId xmlns:a16="http://schemas.microsoft.com/office/drawing/2014/main" id="{BE7930D6-6A8B-4F3B-AD94-31F91BE84575}"/>
                </a:ext>
              </a:extLst>
            </p:cNvPr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13;p31">
              <a:extLst>
                <a:ext uri="{FF2B5EF4-FFF2-40B4-BE49-F238E27FC236}">
                  <a16:creationId xmlns:a16="http://schemas.microsoft.com/office/drawing/2014/main" id="{22538D1E-5640-4416-BE40-8F102FD336B8}"/>
                </a:ext>
              </a:extLst>
            </p:cNvPr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14;p31">
              <a:extLst>
                <a:ext uri="{FF2B5EF4-FFF2-40B4-BE49-F238E27FC236}">
                  <a16:creationId xmlns:a16="http://schemas.microsoft.com/office/drawing/2014/main" id="{A477075D-3645-47BD-A862-2E416E7C55EA}"/>
                </a:ext>
              </a:extLst>
            </p:cNvPr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15;p31">
              <a:extLst>
                <a:ext uri="{FF2B5EF4-FFF2-40B4-BE49-F238E27FC236}">
                  <a16:creationId xmlns:a16="http://schemas.microsoft.com/office/drawing/2014/main" id="{87DAD960-A9FB-4D86-9382-60925D9AFAD7}"/>
                </a:ext>
              </a:extLst>
            </p:cNvPr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16;p31">
              <a:extLst>
                <a:ext uri="{FF2B5EF4-FFF2-40B4-BE49-F238E27FC236}">
                  <a16:creationId xmlns:a16="http://schemas.microsoft.com/office/drawing/2014/main" id="{9241C76F-DCC2-4A85-8159-144073C4EBA4}"/>
                </a:ext>
              </a:extLst>
            </p:cNvPr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17;p31">
              <a:extLst>
                <a:ext uri="{FF2B5EF4-FFF2-40B4-BE49-F238E27FC236}">
                  <a16:creationId xmlns:a16="http://schemas.microsoft.com/office/drawing/2014/main" id="{1318FF3E-BDE4-41F2-92F2-F0AD5318E9CB}"/>
                </a:ext>
              </a:extLst>
            </p:cNvPr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18;p31">
              <a:extLst>
                <a:ext uri="{FF2B5EF4-FFF2-40B4-BE49-F238E27FC236}">
                  <a16:creationId xmlns:a16="http://schemas.microsoft.com/office/drawing/2014/main" id="{C040A730-B30E-4826-8A4A-92F1625CF882}"/>
                </a:ext>
              </a:extLst>
            </p:cNvPr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19;p31">
              <a:extLst>
                <a:ext uri="{FF2B5EF4-FFF2-40B4-BE49-F238E27FC236}">
                  <a16:creationId xmlns:a16="http://schemas.microsoft.com/office/drawing/2014/main" id="{82175CF7-BE76-4958-B225-79BD49B02A57}"/>
                </a:ext>
              </a:extLst>
            </p:cNvPr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20;p31">
              <a:extLst>
                <a:ext uri="{FF2B5EF4-FFF2-40B4-BE49-F238E27FC236}">
                  <a16:creationId xmlns:a16="http://schemas.microsoft.com/office/drawing/2014/main" id="{F326C4CA-BAB9-4E82-B533-D6C16306453A}"/>
                </a:ext>
              </a:extLst>
            </p:cNvPr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21;p31">
              <a:extLst>
                <a:ext uri="{FF2B5EF4-FFF2-40B4-BE49-F238E27FC236}">
                  <a16:creationId xmlns:a16="http://schemas.microsoft.com/office/drawing/2014/main" id="{533D6024-D320-439B-BA9D-01996846A5D9}"/>
                </a:ext>
              </a:extLst>
            </p:cNvPr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22;p31">
              <a:extLst>
                <a:ext uri="{FF2B5EF4-FFF2-40B4-BE49-F238E27FC236}">
                  <a16:creationId xmlns:a16="http://schemas.microsoft.com/office/drawing/2014/main" id="{B651E081-2D58-4A85-A6B2-4047AD8E17E6}"/>
                </a:ext>
              </a:extLst>
            </p:cNvPr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23;p31">
              <a:extLst>
                <a:ext uri="{FF2B5EF4-FFF2-40B4-BE49-F238E27FC236}">
                  <a16:creationId xmlns:a16="http://schemas.microsoft.com/office/drawing/2014/main" id="{B184CB07-12A4-449C-8FB9-B1CF3B966044}"/>
                </a:ext>
              </a:extLst>
            </p:cNvPr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24;p31">
              <a:extLst>
                <a:ext uri="{FF2B5EF4-FFF2-40B4-BE49-F238E27FC236}">
                  <a16:creationId xmlns:a16="http://schemas.microsoft.com/office/drawing/2014/main" id="{CF2C7203-D741-4DCA-8811-D4BFAC1A9AEF}"/>
                </a:ext>
              </a:extLst>
            </p:cNvPr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25;p31">
              <a:extLst>
                <a:ext uri="{FF2B5EF4-FFF2-40B4-BE49-F238E27FC236}">
                  <a16:creationId xmlns:a16="http://schemas.microsoft.com/office/drawing/2014/main" id="{3A8ACAF1-8124-47AC-BD52-07D7AB15324D}"/>
                </a:ext>
              </a:extLst>
            </p:cNvPr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26;p31">
              <a:extLst>
                <a:ext uri="{FF2B5EF4-FFF2-40B4-BE49-F238E27FC236}">
                  <a16:creationId xmlns:a16="http://schemas.microsoft.com/office/drawing/2014/main" id="{CAD85BE8-2D3A-442F-8391-FDE067C835BA}"/>
                </a:ext>
              </a:extLst>
            </p:cNvPr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27;p31">
              <a:extLst>
                <a:ext uri="{FF2B5EF4-FFF2-40B4-BE49-F238E27FC236}">
                  <a16:creationId xmlns:a16="http://schemas.microsoft.com/office/drawing/2014/main" id="{55A7874C-808C-4C64-ACEB-3DD367F8FC51}"/>
                </a:ext>
              </a:extLst>
            </p:cNvPr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28;p31">
              <a:extLst>
                <a:ext uri="{FF2B5EF4-FFF2-40B4-BE49-F238E27FC236}">
                  <a16:creationId xmlns:a16="http://schemas.microsoft.com/office/drawing/2014/main" id="{DB19C021-2ABE-4E04-8C15-402B20F7FBB8}"/>
                </a:ext>
              </a:extLst>
            </p:cNvPr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29;p31">
              <a:extLst>
                <a:ext uri="{FF2B5EF4-FFF2-40B4-BE49-F238E27FC236}">
                  <a16:creationId xmlns:a16="http://schemas.microsoft.com/office/drawing/2014/main" id="{4F5A3249-7C38-4432-ACC2-7DB8B8130C43}"/>
                </a:ext>
              </a:extLst>
            </p:cNvPr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30;p31">
              <a:extLst>
                <a:ext uri="{FF2B5EF4-FFF2-40B4-BE49-F238E27FC236}">
                  <a16:creationId xmlns:a16="http://schemas.microsoft.com/office/drawing/2014/main" id="{A2F23463-A5A5-4018-A3C4-DF98DD38F1E2}"/>
                </a:ext>
              </a:extLst>
            </p:cNvPr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31;p31">
              <a:extLst>
                <a:ext uri="{FF2B5EF4-FFF2-40B4-BE49-F238E27FC236}">
                  <a16:creationId xmlns:a16="http://schemas.microsoft.com/office/drawing/2014/main" id="{FD3A2B55-0EEB-4FC4-8428-7741DEB8FDDA}"/>
                </a:ext>
              </a:extLst>
            </p:cNvPr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32;p31">
              <a:extLst>
                <a:ext uri="{FF2B5EF4-FFF2-40B4-BE49-F238E27FC236}">
                  <a16:creationId xmlns:a16="http://schemas.microsoft.com/office/drawing/2014/main" id="{008AA255-D56D-480C-8865-D96DE27BBD30}"/>
                </a:ext>
              </a:extLst>
            </p:cNvPr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33;p31">
              <a:extLst>
                <a:ext uri="{FF2B5EF4-FFF2-40B4-BE49-F238E27FC236}">
                  <a16:creationId xmlns:a16="http://schemas.microsoft.com/office/drawing/2014/main" id="{995F3B36-FB0A-4194-A634-28521C3F1791}"/>
                </a:ext>
              </a:extLst>
            </p:cNvPr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34;p31">
              <a:extLst>
                <a:ext uri="{FF2B5EF4-FFF2-40B4-BE49-F238E27FC236}">
                  <a16:creationId xmlns:a16="http://schemas.microsoft.com/office/drawing/2014/main" id="{5A42971F-BC74-459D-BBC5-FB0287DCFD6F}"/>
                </a:ext>
              </a:extLst>
            </p:cNvPr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35;p31">
              <a:extLst>
                <a:ext uri="{FF2B5EF4-FFF2-40B4-BE49-F238E27FC236}">
                  <a16:creationId xmlns:a16="http://schemas.microsoft.com/office/drawing/2014/main" id="{3EE0DF86-1CC5-446D-B688-7A82C6D8C277}"/>
                </a:ext>
              </a:extLst>
            </p:cNvPr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36;p31">
              <a:extLst>
                <a:ext uri="{FF2B5EF4-FFF2-40B4-BE49-F238E27FC236}">
                  <a16:creationId xmlns:a16="http://schemas.microsoft.com/office/drawing/2014/main" id="{C71D330B-31D5-41B8-9447-294BAF6B5DBF}"/>
                </a:ext>
              </a:extLst>
            </p:cNvPr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37;p31">
              <a:extLst>
                <a:ext uri="{FF2B5EF4-FFF2-40B4-BE49-F238E27FC236}">
                  <a16:creationId xmlns:a16="http://schemas.microsoft.com/office/drawing/2014/main" id="{0BA1338D-717D-48C9-98FE-48D72F660206}"/>
                </a:ext>
              </a:extLst>
            </p:cNvPr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38;p31">
              <a:extLst>
                <a:ext uri="{FF2B5EF4-FFF2-40B4-BE49-F238E27FC236}">
                  <a16:creationId xmlns:a16="http://schemas.microsoft.com/office/drawing/2014/main" id="{E48E5465-CBFD-4EA5-AAA7-F0B9572C8090}"/>
                </a:ext>
              </a:extLst>
            </p:cNvPr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39;p31">
              <a:extLst>
                <a:ext uri="{FF2B5EF4-FFF2-40B4-BE49-F238E27FC236}">
                  <a16:creationId xmlns:a16="http://schemas.microsoft.com/office/drawing/2014/main" id="{2BCDEE13-5233-46E4-9350-CC83055B9E93}"/>
                </a:ext>
              </a:extLst>
            </p:cNvPr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40;p31">
              <a:extLst>
                <a:ext uri="{FF2B5EF4-FFF2-40B4-BE49-F238E27FC236}">
                  <a16:creationId xmlns:a16="http://schemas.microsoft.com/office/drawing/2014/main" id="{183BCD53-3282-4364-A682-A66F37C59D5C}"/>
                </a:ext>
              </a:extLst>
            </p:cNvPr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41;p31">
              <a:extLst>
                <a:ext uri="{FF2B5EF4-FFF2-40B4-BE49-F238E27FC236}">
                  <a16:creationId xmlns:a16="http://schemas.microsoft.com/office/drawing/2014/main" id="{C3A6104C-1F06-4DEE-9B2D-C5DDBE1BE300}"/>
                </a:ext>
              </a:extLst>
            </p:cNvPr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42;p31">
              <a:extLst>
                <a:ext uri="{FF2B5EF4-FFF2-40B4-BE49-F238E27FC236}">
                  <a16:creationId xmlns:a16="http://schemas.microsoft.com/office/drawing/2014/main" id="{81E3F74D-5559-4098-BA07-1C0DC40D67DE}"/>
                </a:ext>
              </a:extLst>
            </p:cNvPr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43;p31">
              <a:extLst>
                <a:ext uri="{FF2B5EF4-FFF2-40B4-BE49-F238E27FC236}">
                  <a16:creationId xmlns:a16="http://schemas.microsoft.com/office/drawing/2014/main" id="{66D62B28-B70A-469B-84AC-EAB1A2EEE1EC}"/>
                </a:ext>
              </a:extLst>
            </p:cNvPr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44;p31">
              <a:extLst>
                <a:ext uri="{FF2B5EF4-FFF2-40B4-BE49-F238E27FC236}">
                  <a16:creationId xmlns:a16="http://schemas.microsoft.com/office/drawing/2014/main" id="{00663A81-3A4E-4E46-8A3B-876503F74A43}"/>
                </a:ext>
              </a:extLst>
            </p:cNvPr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45;p31">
              <a:extLst>
                <a:ext uri="{FF2B5EF4-FFF2-40B4-BE49-F238E27FC236}">
                  <a16:creationId xmlns:a16="http://schemas.microsoft.com/office/drawing/2014/main" id="{FF53DA80-1DE8-4E0C-BBC3-7D0F2236E5C8}"/>
                </a:ext>
              </a:extLst>
            </p:cNvPr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46;p31">
              <a:extLst>
                <a:ext uri="{FF2B5EF4-FFF2-40B4-BE49-F238E27FC236}">
                  <a16:creationId xmlns:a16="http://schemas.microsoft.com/office/drawing/2014/main" id="{B25EA5C1-C86F-4D58-980F-9EC0728E1651}"/>
                </a:ext>
              </a:extLst>
            </p:cNvPr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47;p31">
              <a:extLst>
                <a:ext uri="{FF2B5EF4-FFF2-40B4-BE49-F238E27FC236}">
                  <a16:creationId xmlns:a16="http://schemas.microsoft.com/office/drawing/2014/main" id="{00AA9A3F-028E-43B4-AB45-D1EEA729986B}"/>
                </a:ext>
              </a:extLst>
            </p:cNvPr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48;p31">
              <a:extLst>
                <a:ext uri="{FF2B5EF4-FFF2-40B4-BE49-F238E27FC236}">
                  <a16:creationId xmlns:a16="http://schemas.microsoft.com/office/drawing/2014/main" id="{EA31E705-0188-4F3C-9376-6CC03FCFC58A}"/>
                </a:ext>
              </a:extLst>
            </p:cNvPr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49;p31">
              <a:extLst>
                <a:ext uri="{FF2B5EF4-FFF2-40B4-BE49-F238E27FC236}">
                  <a16:creationId xmlns:a16="http://schemas.microsoft.com/office/drawing/2014/main" id="{04CE4DE5-861D-47BE-B35E-96C29F64C986}"/>
                </a:ext>
              </a:extLst>
            </p:cNvPr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50;p31">
              <a:extLst>
                <a:ext uri="{FF2B5EF4-FFF2-40B4-BE49-F238E27FC236}">
                  <a16:creationId xmlns:a16="http://schemas.microsoft.com/office/drawing/2014/main" id="{E0A9B20F-1FC5-4BD8-BC1F-0FAC3AC4A8BE}"/>
                </a:ext>
              </a:extLst>
            </p:cNvPr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51;p31">
              <a:extLst>
                <a:ext uri="{FF2B5EF4-FFF2-40B4-BE49-F238E27FC236}">
                  <a16:creationId xmlns:a16="http://schemas.microsoft.com/office/drawing/2014/main" id="{A054E40B-0BB3-4F8F-9707-2CF990241A5D}"/>
                </a:ext>
              </a:extLst>
            </p:cNvPr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52;p31">
              <a:extLst>
                <a:ext uri="{FF2B5EF4-FFF2-40B4-BE49-F238E27FC236}">
                  <a16:creationId xmlns:a16="http://schemas.microsoft.com/office/drawing/2014/main" id="{89C7D906-1560-4C1B-85B2-4A37446F1C80}"/>
                </a:ext>
              </a:extLst>
            </p:cNvPr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53;p31">
              <a:extLst>
                <a:ext uri="{FF2B5EF4-FFF2-40B4-BE49-F238E27FC236}">
                  <a16:creationId xmlns:a16="http://schemas.microsoft.com/office/drawing/2014/main" id="{FF3204E3-1F2F-445F-8A3A-3A57BF70D624}"/>
                </a:ext>
              </a:extLst>
            </p:cNvPr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54;p31">
              <a:extLst>
                <a:ext uri="{FF2B5EF4-FFF2-40B4-BE49-F238E27FC236}">
                  <a16:creationId xmlns:a16="http://schemas.microsoft.com/office/drawing/2014/main" id="{EC168D60-7B9C-46E0-ABDF-EA319566FE66}"/>
                </a:ext>
              </a:extLst>
            </p:cNvPr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55;p31">
              <a:extLst>
                <a:ext uri="{FF2B5EF4-FFF2-40B4-BE49-F238E27FC236}">
                  <a16:creationId xmlns:a16="http://schemas.microsoft.com/office/drawing/2014/main" id="{4CDC4599-3EAF-4F51-B027-B78815F23D01}"/>
                </a:ext>
              </a:extLst>
            </p:cNvPr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56;p31">
              <a:extLst>
                <a:ext uri="{FF2B5EF4-FFF2-40B4-BE49-F238E27FC236}">
                  <a16:creationId xmlns:a16="http://schemas.microsoft.com/office/drawing/2014/main" id="{530075B2-1FD0-432B-8A94-93B075B6E93D}"/>
                </a:ext>
              </a:extLst>
            </p:cNvPr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57;p31">
              <a:extLst>
                <a:ext uri="{FF2B5EF4-FFF2-40B4-BE49-F238E27FC236}">
                  <a16:creationId xmlns:a16="http://schemas.microsoft.com/office/drawing/2014/main" id="{6F4468A4-C12F-4CEE-8E01-C0C2F5CE5E7B}"/>
                </a:ext>
              </a:extLst>
            </p:cNvPr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58;p31">
              <a:extLst>
                <a:ext uri="{FF2B5EF4-FFF2-40B4-BE49-F238E27FC236}">
                  <a16:creationId xmlns:a16="http://schemas.microsoft.com/office/drawing/2014/main" id="{D3928546-353C-4D87-AD96-F91EADC942F1}"/>
                </a:ext>
              </a:extLst>
            </p:cNvPr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59;p31">
              <a:extLst>
                <a:ext uri="{FF2B5EF4-FFF2-40B4-BE49-F238E27FC236}">
                  <a16:creationId xmlns:a16="http://schemas.microsoft.com/office/drawing/2014/main" id="{F5001CDD-D38B-46D8-A1DC-6F7ABBA6C59C}"/>
                </a:ext>
              </a:extLst>
            </p:cNvPr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60;p31">
              <a:extLst>
                <a:ext uri="{FF2B5EF4-FFF2-40B4-BE49-F238E27FC236}">
                  <a16:creationId xmlns:a16="http://schemas.microsoft.com/office/drawing/2014/main" id="{67C305AD-A6B4-4D61-A1A5-B0D2DE50F88D}"/>
                </a:ext>
              </a:extLst>
            </p:cNvPr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61;p31">
              <a:extLst>
                <a:ext uri="{FF2B5EF4-FFF2-40B4-BE49-F238E27FC236}">
                  <a16:creationId xmlns:a16="http://schemas.microsoft.com/office/drawing/2014/main" id="{8436024A-74A5-4524-8B22-A84842F1A800}"/>
                </a:ext>
              </a:extLst>
            </p:cNvPr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62;p31">
              <a:extLst>
                <a:ext uri="{FF2B5EF4-FFF2-40B4-BE49-F238E27FC236}">
                  <a16:creationId xmlns:a16="http://schemas.microsoft.com/office/drawing/2014/main" id="{CF413D34-D22C-4A03-AAF1-6D244A891490}"/>
                </a:ext>
              </a:extLst>
            </p:cNvPr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63;p31">
              <a:extLst>
                <a:ext uri="{FF2B5EF4-FFF2-40B4-BE49-F238E27FC236}">
                  <a16:creationId xmlns:a16="http://schemas.microsoft.com/office/drawing/2014/main" id="{A40E7622-EC78-4644-B440-DB4C193EDEA7}"/>
                </a:ext>
              </a:extLst>
            </p:cNvPr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64;p31">
              <a:extLst>
                <a:ext uri="{FF2B5EF4-FFF2-40B4-BE49-F238E27FC236}">
                  <a16:creationId xmlns:a16="http://schemas.microsoft.com/office/drawing/2014/main" id="{418FE0F7-0A42-4A21-9405-630B9A45C91B}"/>
                </a:ext>
              </a:extLst>
            </p:cNvPr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65;p31">
              <a:extLst>
                <a:ext uri="{FF2B5EF4-FFF2-40B4-BE49-F238E27FC236}">
                  <a16:creationId xmlns:a16="http://schemas.microsoft.com/office/drawing/2014/main" id="{F0BC13D1-AEE7-463B-9995-524D8F2D4195}"/>
                </a:ext>
              </a:extLst>
            </p:cNvPr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66;p31">
              <a:extLst>
                <a:ext uri="{FF2B5EF4-FFF2-40B4-BE49-F238E27FC236}">
                  <a16:creationId xmlns:a16="http://schemas.microsoft.com/office/drawing/2014/main" id="{29FEBD97-1597-4C4C-8C33-2F548387FA45}"/>
                </a:ext>
              </a:extLst>
            </p:cNvPr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67;p31">
              <a:extLst>
                <a:ext uri="{FF2B5EF4-FFF2-40B4-BE49-F238E27FC236}">
                  <a16:creationId xmlns:a16="http://schemas.microsoft.com/office/drawing/2014/main" id="{EDFA9DA5-868A-4037-AA68-F92B037EC78D}"/>
                </a:ext>
              </a:extLst>
            </p:cNvPr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68;p31">
              <a:extLst>
                <a:ext uri="{FF2B5EF4-FFF2-40B4-BE49-F238E27FC236}">
                  <a16:creationId xmlns:a16="http://schemas.microsoft.com/office/drawing/2014/main" id="{B31C4EE9-36F4-4CC7-91B2-54298C1A1461}"/>
                </a:ext>
              </a:extLst>
            </p:cNvPr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69;p31">
              <a:extLst>
                <a:ext uri="{FF2B5EF4-FFF2-40B4-BE49-F238E27FC236}">
                  <a16:creationId xmlns:a16="http://schemas.microsoft.com/office/drawing/2014/main" id="{36B22F53-5ABC-4A53-9797-163FD9FE21CF}"/>
                </a:ext>
              </a:extLst>
            </p:cNvPr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0;p31">
              <a:extLst>
                <a:ext uri="{FF2B5EF4-FFF2-40B4-BE49-F238E27FC236}">
                  <a16:creationId xmlns:a16="http://schemas.microsoft.com/office/drawing/2014/main" id="{637F6E90-8A3E-4FE4-921C-279C60B7DC41}"/>
                </a:ext>
              </a:extLst>
            </p:cNvPr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1;p31">
              <a:extLst>
                <a:ext uri="{FF2B5EF4-FFF2-40B4-BE49-F238E27FC236}">
                  <a16:creationId xmlns:a16="http://schemas.microsoft.com/office/drawing/2014/main" id="{1BFB652B-CAEB-4E03-88D5-04A83E960D61}"/>
                </a:ext>
              </a:extLst>
            </p:cNvPr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75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" grpId="0"/>
      <p:bldP spid="347" grpId="0"/>
      <p:bldP spid="1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Handler">
            <a:hlinkClick r:id="" action="ppaction://media"/>
            <a:extLst>
              <a:ext uri="{FF2B5EF4-FFF2-40B4-BE49-F238E27FC236}">
                <a16:creationId xmlns:a16="http://schemas.microsoft.com/office/drawing/2014/main" id="{80F95DDA-02C0-4DBB-A884-B36230E8F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3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Download">
            <a:hlinkClick r:id="" action="ppaction://media"/>
            <a:extLst>
              <a:ext uri="{FF2B5EF4-FFF2-40B4-BE49-F238E27FC236}">
                <a16:creationId xmlns:a16="http://schemas.microsoft.com/office/drawing/2014/main" id="{3162A791-0374-48BD-83C4-F600F7EE9D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31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THANKS!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42" name="Google Shape;2142;p56"/>
          <p:cNvSpPr txBox="1">
            <a:spLocks noGrp="1"/>
          </p:cNvSpPr>
          <p:nvPr>
            <p:ph type="subTitle" idx="1"/>
          </p:nvPr>
        </p:nvSpPr>
        <p:spPr>
          <a:xfrm flipH="1">
            <a:off x="5742725" y="3379500"/>
            <a:ext cx="26748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Does anyone have any questions?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addyouremail@freepik.com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+91  620 421 838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yourcompany.com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25376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01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/>
      <p:bldP spid="3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 flipH="1">
            <a:off x="130703" y="1082661"/>
            <a:ext cx="3581800" cy="2800120"/>
            <a:chOff x="4646550" y="1170475"/>
            <a:chExt cx="3581800" cy="2800120"/>
          </a:xfrm>
        </p:grpSpPr>
        <p:sp>
          <p:nvSpPr>
            <p:cNvPr id="501" name="Google Shape;501;p33"/>
            <p:cNvSpPr/>
            <p:nvPr/>
          </p:nvSpPr>
          <p:spPr>
            <a:xfrm>
              <a:off x="4646550" y="1170475"/>
              <a:ext cx="3581800" cy="2409043"/>
            </a:xfrm>
            <a:custGeom>
              <a:avLst/>
              <a:gdLst/>
              <a:ahLst/>
              <a:cxnLst/>
              <a:rect l="l" t="t" r="r" b="b"/>
              <a:pathLst>
                <a:path w="99453" h="66890" extrusionOk="0">
                  <a:moveTo>
                    <a:pt x="63363" y="1"/>
                  </a:moveTo>
                  <a:cubicBezTo>
                    <a:pt x="59315" y="1"/>
                    <a:pt x="55387" y="905"/>
                    <a:pt x="52122" y="2508"/>
                  </a:cubicBezTo>
                  <a:cubicBezTo>
                    <a:pt x="43177" y="6898"/>
                    <a:pt x="40623" y="20137"/>
                    <a:pt x="32959" y="22628"/>
                  </a:cubicBezTo>
                  <a:cubicBezTo>
                    <a:pt x="31602" y="23068"/>
                    <a:pt x="30461" y="23239"/>
                    <a:pt x="29434" y="23239"/>
                  </a:cubicBezTo>
                  <a:cubicBezTo>
                    <a:pt x="27685" y="23239"/>
                    <a:pt x="26266" y="22745"/>
                    <a:pt x="24675" y="22252"/>
                  </a:cubicBezTo>
                  <a:cubicBezTo>
                    <a:pt x="23084" y="21759"/>
                    <a:pt x="21320" y="21264"/>
                    <a:pt x="18876" y="21264"/>
                  </a:cubicBezTo>
                  <a:cubicBezTo>
                    <a:pt x="17097" y="21264"/>
                    <a:pt x="14958" y="21526"/>
                    <a:pt x="12264" y="22242"/>
                  </a:cubicBezTo>
                  <a:cubicBezTo>
                    <a:pt x="1" y="25501"/>
                    <a:pt x="6326" y="43322"/>
                    <a:pt x="6326" y="43322"/>
                  </a:cubicBezTo>
                  <a:lnTo>
                    <a:pt x="30085" y="36040"/>
                  </a:lnTo>
                  <a:lnTo>
                    <a:pt x="88528" y="66890"/>
                  </a:lnTo>
                  <a:cubicBezTo>
                    <a:pt x="88528" y="66890"/>
                    <a:pt x="99452" y="57308"/>
                    <a:pt x="99452" y="44661"/>
                  </a:cubicBezTo>
                  <a:cubicBezTo>
                    <a:pt x="99452" y="32014"/>
                    <a:pt x="92362" y="32014"/>
                    <a:pt x="86228" y="15729"/>
                  </a:cubicBezTo>
                  <a:cubicBezTo>
                    <a:pt x="81997" y="4487"/>
                    <a:pt x="72381" y="1"/>
                    <a:pt x="6336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6481718" y="3227392"/>
              <a:ext cx="871131" cy="99654"/>
            </a:xfrm>
            <a:custGeom>
              <a:avLst/>
              <a:gdLst/>
              <a:ahLst/>
              <a:cxnLst/>
              <a:rect l="l" t="t" r="r" b="b"/>
              <a:pathLst>
                <a:path w="24188" h="2767" extrusionOk="0">
                  <a:moveTo>
                    <a:pt x="18819" y="1"/>
                  </a:moveTo>
                  <a:lnTo>
                    <a:pt x="1" y="849"/>
                  </a:lnTo>
                  <a:lnTo>
                    <a:pt x="24187" y="2766"/>
                  </a:lnTo>
                  <a:lnTo>
                    <a:pt x="188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6419448" y="2930161"/>
              <a:ext cx="258516" cy="59425"/>
            </a:xfrm>
            <a:custGeom>
              <a:avLst/>
              <a:gdLst/>
              <a:ahLst/>
              <a:cxnLst/>
              <a:rect l="l" t="t" r="r" b="b"/>
              <a:pathLst>
                <a:path w="7178" h="1650" extrusionOk="0">
                  <a:moveTo>
                    <a:pt x="905" y="1"/>
                  </a:moveTo>
                  <a:lnTo>
                    <a:pt x="0" y="1062"/>
                  </a:lnTo>
                  <a:lnTo>
                    <a:pt x="7178" y="1650"/>
                  </a:lnTo>
                  <a:lnTo>
                    <a:pt x="5031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5025209" y="3060967"/>
              <a:ext cx="1284115" cy="754982"/>
            </a:xfrm>
            <a:custGeom>
              <a:avLst/>
              <a:gdLst/>
              <a:ahLst/>
              <a:cxnLst/>
              <a:rect l="l" t="t" r="r" b="b"/>
              <a:pathLst>
                <a:path w="35655" h="20963" extrusionOk="0">
                  <a:moveTo>
                    <a:pt x="12546" y="1"/>
                  </a:moveTo>
                  <a:lnTo>
                    <a:pt x="0" y="1817"/>
                  </a:lnTo>
                  <a:lnTo>
                    <a:pt x="19150" y="20963"/>
                  </a:lnTo>
                  <a:lnTo>
                    <a:pt x="35655" y="14359"/>
                  </a:lnTo>
                  <a:lnTo>
                    <a:pt x="12546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6897832" y="3703040"/>
              <a:ext cx="285491" cy="190231"/>
            </a:xfrm>
            <a:custGeom>
              <a:avLst/>
              <a:gdLst/>
              <a:ahLst/>
              <a:cxnLst/>
              <a:rect l="l" t="t" r="r" b="b"/>
              <a:pathLst>
                <a:path w="7927" h="5282" extrusionOk="0">
                  <a:moveTo>
                    <a:pt x="3963" y="0"/>
                  </a:moveTo>
                  <a:cubicBezTo>
                    <a:pt x="1775" y="0"/>
                    <a:pt x="0" y="1183"/>
                    <a:pt x="0" y="2641"/>
                  </a:cubicBezTo>
                  <a:cubicBezTo>
                    <a:pt x="0" y="4099"/>
                    <a:pt x="1775" y="5281"/>
                    <a:pt x="3963" y="5281"/>
                  </a:cubicBezTo>
                  <a:cubicBezTo>
                    <a:pt x="6152" y="5281"/>
                    <a:pt x="7926" y="4099"/>
                    <a:pt x="7926" y="2641"/>
                  </a:cubicBezTo>
                  <a:cubicBezTo>
                    <a:pt x="7926" y="1183"/>
                    <a:pt x="6152" y="0"/>
                    <a:pt x="396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7325867" y="3750507"/>
              <a:ext cx="362671" cy="220088"/>
            </a:xfrm>
            <a:custGeom>
              <a:avLst/>
              <a:gdLst/>
              <a:ahLst/>
              <a:cxnLst/>
              <a:rect l="l" t="t" r="r" b="b"/>
              <a:pathLst>
                <a:path w="10070" h="6111" extrusionOk="0">
                  <a:moveTo>
                    <a:pt x="5035" y="0"/>
                  </a:moveTo>
                  <a:cubicBezTo>
                    <a:pt x="2255" y="0"/>
                    <a:pt x="1" y="1368"/>
                    <a:pt x="1" y="3056"/>
                  </a:cubicBezTo>
                  <a:cubicBezTo>
                    <a:pt x="1" y="4743"/>
                    <a:pt x="2255" y="6110"/>
                    <a:pt x="5035" y="6110"/>
                  </a:cubicBezTo>
                  <a:cubicBezTo>
                    <a:pt x="7818" y="6110"/>
                    <a:pt x="10069" y="4743"/>
                    <a:pt x="10069" y="3056"/>
                  </a:cubicBezTo>
                  <a:cubicBezTo>
                    <a:pt x="10069" y="1368"/>
                    <a:pt x="7818" y="0"/>
                    <a:pt x="503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5882756" y="2557119"/>
              <a:ext cx="1882216" cy="986955"/>
            </a:xfrm>
            <a:custGeom>
              <a:avLst/>
              <a:gdLst/>
              <a:ahLst/>
              <a:cxnLst/>
              <a:rect l="l" t="t" r="r" b="b"/>
              <a:pathLst>
                <a:path w="52262" h="27404" extrusionOk="0">
                  <a:moveTo>
                    <a:pt x="140" y="1"/>
                  </a:moveTo>
                  <a:cubicBezTo>
                    <a:pt x="95" y="1"/>
                    <a:pt x="54" y="24"/>
                    <a:pt x="33" y="67"/>
                  </a:cubicBezTo>
                  <a:cubicBezTo>
                    <a:pt x="1" y="126"/>
                    <a:pt x="22" y="203"/>
                    <a:pt x="84" y="234"/>
                  </a:cubicBezTo>
                  <a:lnTo>
                    <a:pt x="52060" y="27389"/>
                  </a:lnTo>
                  <a:cubicBezTo>
                    <a:pt x="52081" y="27400"/>
                    <a:pt x="52098" y="27403"/>
                    <a:pt x="52119" y="27403"/>
                  </a:cubicBezTo>
                  <a:cubicBezTo>
                    <a:pt x="52164" y="27403"/>
                    <a:pt x="52206" y="27379"/>
                    <a:pt x="52227" y="27337"/>
                  </a:cubicBezTo>
                  <a:cubicBezTo>
                    <a:pt x="52262" y="27275"/>
                    <a:pt x="52237" y="27201"/>
                    <a:pt x="52174" y="27170"/>
                  </a:cubicBezTo>
                  <a:lnTo>
                    <a:pt x="200" y="15"/>
                  </a:lnTo>
                  <a:cubicBezTo>
                    <a:pt x="180" y="5"/>
                    <a:pt x="160" y="1"/>
                    <a:pt x="1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7802126" y="3559953"/>
              <a:ext cx="87120" cy="49124"/>
            </a:xfrm>
            <a:custGeom>
              <a:avLst/>
              <a:gdLst/>
              <a:ahLst/>
              <a:cxnLst/>
              <a:rect l="l" t="t" r="r" b="b"/>
              <a:pathLst>
                <a:path w="2419" h="1364" extrusionOk="0">
                  <a:moveTo>
                    <a:pt x="145" y="0"/>
                  </a:moveTo>
                  <a:cubicBezTo>
                    <a:pt x="100" y="0"/>
                    <a:pt x="57" y="25"/>
                    <a:pt x="36" y="66"/>
                  </a:cubicBezTo>
                  <a:cubicBezTo>
                    <a:pt x="1" y="125"/>
                    <a:pt x="25" y="202"/>
                    <a:pt x="88" y="233"/>
                  </a:cubicBezTo>
                  <a:lnTo>
                    <a:pt x="2220" y="1350"/>
                  </a:lnTo>
                  <a:cubicBezTo>
                    <a:pt x="2238" y="1357"/>
                    <a:pt x="2259" y="1364"/>
                    <a:pt x="2276" y="1364"/>
                  </a:cubicBezTo>
                  <a:cubicBezTo>
                    <a:pt x="2321" y="1364"/>
                    <a:pt x="2366" y="1339"/>
                    <a:pt x="2387" y="1294"/>
                  </a:cubicBezTo>
                  <a:cubicBezTo>
                    <a:pt x="2419" y="1235"/>
                    <a:pt x="2395" y="1162"/>
                    <a:pt x="2335" y="1127"/>
                  </a:cubicBezTo>
                  <a:lnTo>
                    <a:pt x="203" y="14"/>
                  </a:lnTo>
                  <a:cubicBezTo>
                    <a:pt x="184" y="5"/>
                    <a:pt x="164" y="0"/>
                    <a:pt x="1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5719754" y="2650470"/>
              <a:ext cx="392491" cy="101562"/>
            </a:xfrm>
            <a:custGeom>
              <a:avLst/>
              <a:gdLst/>
              <a:ahLst/>
              <a:cxnLst/>
              <a:rect l="l" t="t" r="r" b="b"/>
              <a:pathLst>
                <a:path w="10898" h="2820" extrusionOk="0">
                  <a:moveTo>
                    <a:pt x="141" y="1"/>
                  </a:moveTo>
                  <a:cubicBezTo>
                    <a:pt x="32" y="1"/>
                    <a:pt x="0" y="22"/>
                    <a:pt x="0" y="22"/>
                  </a:cubicBezTo>
                  <a:lnTo>
                    <a:pt x="477" y="1268"/>
                  </a:lnTo>
                  <a:cubicBezTo>
                    <a:pt x="477" y="1268"/>
                    <a:pt x="766" y="1459"/>
                    <a:pt x="1629" y="1846"/>
                  </a:cubicBezTo>
                  <a:cubicBezTo>
                    <a:pt x="2368" y="2173"/>
                    <a:pt x="3611" y="2819"/>
                    <a:pt x="5637" y="2819"/>
                  </a:cubicBezTo>
                  <a:cubicBezTo>
                    <a:pt x="5977" y="2819"/>
                    <a:pt x="6340" y="2801"/>
                    <a:pt x="6725" y="2760"/>
                  </a:cubicBezTo>
                  <a:cubicBezTo>
                    <a:pt x="9408" y="2472"/>
                    <a:pt x="10897" y="2493"/>
                    <a:pt x="10529" y="1003"/>
                  </a:cubicBezTo>
                  <a:cubicBezTo>
                    <a:pt x="10433" y="614"/>
                    <a:pt x="10021" y="476"/>
                    <a:pt x="9402" y="476"/>
                  </a:cubicBezTo>
                  <a:cubicBezTo>
                    <a:pt x="8649" y="476"/>
                    <a:pt x="7589" y="681"/>
                    <a:pt x="6420" y="885"/>
                  </a:cubicBezTo>
                  <a:cubicBezTo>
                    <a:pt x="5581" y="1031"/>
                    <a:pt x="4978" y="1147"/>
                    <a:pt x="4383" y="1147"/>
                  </a:cubicBezTo>
                  <a:cubicBezTo>
                    <a:pt x="3720" y="1147"/>
                    <a:pt x="3066" y="1003"/>
                    <a:pt x="2105" y="600"/>
                  </a:cubicBezTo>
                  <a:cubicBezTo>
                    <a:pt x="890" y="86"/>
                    <a:pt x="359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5714748" y="2646076"/>
              <a:ext cx="392347" cy="110458"/>
            </a:xfrm>
            <a:custGeom>
              <a:avLst/>
              <a:gdLst/>
              <a:ahLst/>
              <a:cxnLst/>
              <a:rect l="l" t="t" r="r" b="b"/>
              <a:pathLst>
                <a:path w="10894" h="3067" extrusionOk="0">
                  <a:moveTo>
                    <a:pt x="310" y="248"/>
                  </a:moveTo>
                  <a:lnTo>
                    <a:pt x="310" y="248"/>
                  </a:lnTo>
                  <a:cubicBezTo>
                    <a:pt x="512" y="256"/>
                    <a:pt x="1027" y="343"/>
                    <a:pt x="2199" y="833"/>
                  </a:cubicBezTo>
                  <a:cubicBezTo>
                    <a:pt x="3180" y="1246"/>
                    <a:pt x="3848" y="1392"/>
                    <a:pt x="4525" y="1392"/>
                  </a:cubicBezTo>
                  <a:cubicBezTo>
                    <a:pt x="5079" y="1392"/>
                    <a:pt x="5639" y="1294"/>
                    <a:pt x="6381" y="1163"/>
                  </a:cubicBezTo>
                  <a:lnTo>
                    <a:pt x="6983" y="1059"/>
                  </a:lnTo>
                  <a:cubicBezTo>
                    <a:pt x="7972" y="883"/>
                    <a:pt x="8888" y="721"/>
                    <a:pt x="9546" y="721"/>
                  </a:cubicBezTo>
                  <a:cubicBezTo>
                    <a:pt x="10099" y="721"/>
                    <a:pt x="10470" y="836"/>
                    <a:pt x="10549" y="1153"/>
                  </a:cubicBezTo>
                  <a:cubicBezTo>
                    <a:pt x="10636" y="1504"/>
                    <a:pt x="10612" y="1769"/>
                    <a:pt x="10480" y="1957"/>
                  </a:cubicBezTo>
                  <a:cubicBezTo>
                    <a:pt x="10149" y="2427"/>
                    <a:pt x="9091" y="2531"/>
                    <a:pt x="7627" y="2677"/>
                  </a:cubicBezTo>
                  <a:cubicBezTo>
                    <a:pt x="7380" y="2705"/>
                    <a:pt x="7122" y="2729"/>
                    <a:pt x="6851" y="2757"/>
                  </a:cubicBezTo>
                  <a:cubicBezTo>
                    <a:pt x="6467" y="2798"/>
                    <a:pt x="6107" y="2816"/>
                    <a:pt x="5769" y="2816"/>
                  </a:cubicBezTo>
                  <a:cubicBezTo>
                    <a:pt x="3941" y="2816"/>
                    <a:pt x="2763" y="2280"/>
                    <a:pt x="2011" y="1939"/>
                  </a:cubicBezTo>
                  <a:lnTo>
                    <a:pt x="1817" y="1852"/>
                  </a:lnTo>
                  <a:cubicBezTo>
                    <a:pt x="1135" y="1550"/>
                    <a:pt x="815" y="1365"/>
                    <a:pt x="717" y="1306"/>
                  </a:cubicBezTo>
                  <a:lnTo>
                    <a:pt x="310" y="248"/>
                  </a:lnTo>
                  <a:close/>
                  <a:moveTo>
                    <a:pt x="282" y="1"/>
                  </a:moveTo>
                  <a:cubicBezTo>
                    <a:pt x="155" y="1"/>
                    <a:pt x="96" y="25"/>
                    <a:pt x="70" y="43"/>
                  </a:cubicBezTo>
                  <a:cubicBezTo>
                    <a:pt x="22" y="75"/>
                    <a:pt x="1" y="137"/>
                    <a:pt x="22" y="189"/>
                  </a:cubicBezTo>
                  <a:lnTo>
                    <a:pt x="502" y="1435"/>
                  </a:lnTo>
                  <a:cubicBezTo>
                    <a:pt x="512" y="1459"/>
                    <a:pt x="526" y="1480"/>
                    <a:pt x="547" y="1494"/>
                  </a:cubicBezTo>
                  <a:cubicBezTo>
                    <a:pt x="560" y="1501"/>
                    <a:pt x="852" y="1696"/>
                    <a:pt x="1716" y="2079"/>
                  </a:cubicBezTo>
                  <a:lnTo>
                    <a:pt x="1907" y="2165"/>
                  </a:lnTo>
                  <a:cubicBezTo>
                    <a:pt x="2679" y="2517"/>
                    <a:pt x="3887" y="3066"/>
                    <a:pt x="5766" y="3066"/>
                  </a:cubicBezTo>
                  <a:cubicBezTo>
                    <a:pt x="6113" y="3066"/>
                    <a:pt x="6482" y="3046"/>
                    <a:pt x="6875" y="3004"/>
                  </a:cubicBezTo>
                  <a:cubicBezTo>
                    <a:pt x="7147" y="2976"/>
                    <a:pt x="7404" y="2949"/>
                    <a:pt x="7651" y="2924"/>
                  </a:cubicBezTo>
                  <a:cubicBezTo>
                    <a:pt x="9237" y="2767"/>
                    <a:pt x="10285" y="2663"/>
                    <a:pt x="10681" y="2099"/>
                  </a:cubicBezTo>
                  <a:cubicBezTo>
                    <a:pt x="10859" y="1849"/>
                    <a:pt x="10893" y="1518"/>
                    <a:pt x="10789" y="1094"/>
                  </a:cubicBezTo>
                  <a:cubicBezTo>
                    <a:pt x="10674" y="635"/>
                    <a:pt x="10218" y="476"/>
                    <a:pt x="9539" y="476"/>
                  </a:cubicBezTo>
                  <a:cubicBezTo>
                    <a:pt x="8857" y="476"/>
                    <a:pt x="7951" y="636"/>
                    <a:pt x="6938" y="815"/>
                  </a:cubicBezTo>
                  <a:lnTo>
                    <a:pt x="6339" y="920"/>
                  </a:lnTo>
                  <a:cubicBezTo>
                    <a:pt x="5597" y="1050"/>
                    <a:pt x="5050" y="1146"/>
                    <a:pt x="4517" y="1146"/>
                  </a:cubicBezTo>
                  <a:cubicBezTo>
                    <a:pt x="3867" y="1146"/>
                    <a:pt x="3236" y="1004"/>
                    <a:pt x="2293" y="606"/>
                  </a:cubicBezTo>
                  <a:cubicBezTo>
                    <a:pt x="1111" y="108"/>
                    <a:pt x="548" y="1"/>
                    <a:pt x="2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5565718" y="2598716"/>
              <a:ext cx="167866" cy="157494"/>
            </a:xfrm>
            <a:custGeom>
              <a:avLst/>
              <a:gdLst/>
              <a:ahLst/>
              <a:cxnLst/>
              <a:rect l="l" t="t" r="r" b="b"/>
              <a:pathLst>
                <a:path w="4661" h="4373" extrusionOk="0">
                  <a:moveTo>
                    <a:pt x="2889" y="0"/>
                  </a:moveTo>
                  <a:cubicBezTo>
                    <a:pt x="1716" y="0"/>
                    <a:pt x="1" y="1145"/>
                    <a:pt x="155" y="2228"/>
                  </a:cubicBezTo>
                  <a:cubicBezTo>
                    <a:pt x="155" y="2228"/>
                    <a:pt x="2006" y="4372"/>
                    <a:pt x="3170" y="4372"/>
                  </a:cubicBezTo>
                  <a:cubicBezTo>
                    <a:pt x="3331" y="4372"/>
                    <a:pt x="3478" y="4331"/>
                    <a:pt x="3606" y="4239"/>
                  </a:cubicBezTo>
                  <a:cubicBezTo>
                    <a:pt x="4661" y="3474"/>
                    <a:pt x="4563" y="982"/>
                    <a:pt x="3606" y="214"/>
                  </a:cubicBezTo>
                  <a:cubicBezTo>
                    <a:pt x="3420" y="66"/>
                    <a:pt x="3170" y="0"/>
                    <a:pt x="2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562873" y="2594286"/>
              <a:ext cx="165057" cy="166281"/>
            </a:xfrm>
            <a:custGeom>
              <a:avLst/>
              <a:gdLst/>
              <a:ahLst/>
              <a:cxnLst/>
              <a:rect l="l" t="t" r="r" b="b"/>
              <a:pathLst>
                <a:path w="4583" h="4617" extrusionOk="0">
                  <a:moveTo>
                    <a:pt x="2965" y="249"/>
                  </a:moveTo>
                  <a:cubicBezTo>
                    <a:pt x="3227" y="249"/>
                    <a:pt x="3451" y="310"/>
                    <a:pt x="3608" y="434"/>
                  </a:cubicBezTo>
                  <a:cubicBezTo>
                    <a:pt x="4051" y="789"/>
                    <a:pt x="4335" y="1617"/>
                    <a:pt x="4315" y="2494"/>
                  </a:cubicBezTo>
                  <a:cubicBezTo>
                    <a:pt x="4297" y="3294"/>
                    <a:pt x="4033" y="3955"/>
                    <a:pt x="3612" y="4261"/>
                  </a:cubicBezTo>
                  <a:cubicBezTo>
                    <a:pt x="3508" y="4338"/>
                    <a:pt x="3384" y="4372"/>
                    <a:pt x="3247" y="4372"/>
                  </a:cubicBezTo>
                  <a:cubicBezTo>
                    <a:pt x="2366" y="4372"/>
                    <a:pt x="930" y="2958"/>
                    <a:pt x="352" y="2299"/>
                  </a:cubicBezTo>
                  <a:cubicBezTo>
                    <a:pt x="286" y="1648"/>
                    <a:pt x="961" y="1018"/>
                    <a:pt x="1567" y="674"/>
                  </a:cubicBezTo>
                  <a:cubicBezTo>
                    <a:pt x="2055" y="395"/>
                    <a:pt x="2557" y="249"/>
                    <a:pt x="2965" y="249"/>
                  </a:cubicBezTo>
                  <a:close/>
                  <a:moveTo>
                    <a:pt x="2972" y="1"/>
                  </a:moveTo>
                  <a:cubicBezTo>
                    <a:pt x="2477" y="1"/>
                    <a:pt x="1911" y="193"/>
                    <a:pt x="1445" y="458"/>
                  </a:cubicBezTo>
                  <a:cubicBezTo>
                    <a:pt x="727" y="869"/>
                    <a:pt x="1" y="1585"/>
                    <a:pt x="112" y="2368"/>
                  </a:cubicBezTo>
                  <a:cubicBezTo>
                    <a:pt x="115" y="2389"/>
                    <a:pt x="126" y="2414"/>
                    <a:pt x="140" y="2431"/>
                  </a:cubicBezTo>
                  <a:cubicBezTo>
                    <a:pt x="231" y="2532"/>
                    <a:pt x="2043" y="4616"/>
                    <a:pt x="3257" y="4616"/>
                  </a:cubicBezTo>
                  <a:cubicBezTo>
                    <a:pt x="3441" y="4616"/>
                    <a:pt x="3608" y="4570"/>
                    <a:pt x="3758" y="4463"/>
                  </a:cubicBezTo>
                  <a:cubicBezTo>
                    <a:pt x="4242" y="4111"/>
                    <a:pt x="4541" y="3377"/>
                    <a:pt x="4562" y="2500"/>
                  </a:cubicBezTo>
                  <a:cubicBezTo>
                    <a:pt x="4583" y="1533"/>
                    <a:pt x="4269" y="646"/>
                    <a:pt x="3762" y="243"/>
                  </a:cubicBezTo>
                  <a:cubicBezTo>
                    <a:pt x="3551" y="72"/>
                    <a:pt x="3274" y="1"/>
                    <a:pt x="29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364252" y="2295507"/>
              <a:ext cx="472805" cy="501293"/>
            </a:xfrm>
            <a:custGeom>
              <a:avLst/>
              <a:gdLst/>
              <a:ahLst/>
              <a:cxnLst/>
              <a:rect l="l" t="t" r="r" b="b"/>
              <a:pathLst>
                <a:path w="13128" h="13919" extrusionOk="0">
                  <a:moveTo>
                    <a:pt x="7971" y="1"/>
                  </a:moveTo>
                  <a:cubicBezTo>
                    <a:pt x="6575" y="1"/>
                    <a:pt x="4701" y="113"/>
                    <a:pt x="3164" y="1065"/>
                  </a:cubicBezTo>
                  <a:cubicBezTo>
                    <a:pt x="1153" y="2311"/>
                    <a:pt x="1" y="7005"/>
                    <a:pt x="290" y="9113"/>
                  </a:cubicBezTo>
                  <a:cubicBezTo>
                    <a:pt x="562" y="11120"/>
                    <a:pt x="2574" y="13733"/>
                    <a:pt x="4336" y="13733"/>
                  </a:cubicBezTo>
                  <a:cubicBezTo>
                    <a:pt x="4425" y="13733"/>
                    <a:pt x="4513" y="13726"/>
                    <a:pt x="4601" y="13712"/>
                  </a:cubicBezTo>
                  <a:cubicBezTo>
                    <a:pt x="6420" y="13423"/>
                    <a:pt x="5558" y="11029"/>
                    <a:pt x="5558" y="11029"/>
                  </a:cubicBezTo>
                  <a:lnTo>
                    <a:pt x="8720" y="9113"/>
                  </a:lnTo>
                  <a:lnTo>
                    <a:pt x="8720" y="9113"/>
                  </a:lnTo>
                  <a:cubicBezTo>
                    <a:pt x="8720" y="9113"/>
                    <a:pt x="8529" y="11986"/>
                    <a:pt x="8431" y="12752"/>
                  </a:cubicBezTo>
                  <a:cubicBezTo>
                    <a:pt x="8356" y="13366"/>
                    <a:pt x="8341" y="13918"/>
                    <a:pt x="8826" y="13918"/>
                  </a:cubicBezTo>
                  <a:cubicBezTo>
                    <a:pt x="8948" y="13918"/>
                    <a:pt x="9102" y="13883"/>
                    <a:pt x="9294" y="13806"/>
                  </a:cubicBezTo>
                  <a:cubicBezTo>
                    <a:pt x="10255" y="13423"/>
                    <a:pt x="10157" y="12084"/>
                    <a:pt x="10348" y="11124"/>
                  </a:cubicBezTo>
                  <a:cubicBezTo>
                    <a:pt x="10539" y="10167"/>
                    <a:pt x="11785" y="9019"/>
                    <a:pt x="12456" y="7293"/>
                  </a:cubicBezTo>
                  <a:cubicBezTo>
                    <a:pt x="13128" y="5568"/>
                    <a:pt x="13031" y="2982"/>
                    <a:pt x="13031" y="2982"/>
                  </a:cubicBezTo>
                  <a:cubicBezTo>
                    <a:pt x="12456" y="968"/>
                    <a:pt x="10446" y="12"/>
                    <a:pt x="9102" y="12"/>
                  </a:cubicBezTo>
                  <a:cubicBezTo>
                    <a:pt x="8787" y="12"/>
                    <a:pt x="8402" y="1"/>
                    <a:pt x="7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5359138" y="2291077"/>
              <a:ext cx="482097" cy="510188"/>
            </a:xfrm>
            <a:custGeom>
              <a:avLst/>
              <a:gdLst/>
              <a:ahLst/>
              <a:cxnLst/>
              <a:rect l="l" t="t" r="r" b="b"/>
              <a:pathLst>
                <a:path w="13386" h="14166" extrusionOk="0">
                  <a:moveTo>
                    <a:pt x="8092" y="246"/>
                  </a:moveTo>
                  <a:cubicBezTo>
                    <a:pt x="8329" y="246"/>
                    <a:pt x="8555" y="249"/>
                    <a:pt x="8764" y="252"/>
                  </a:cubicBezTo>
                  <a:cubicBezTo>
                    <a:pt x="8939" y="256"/>
                    <a:pt x="9098" y="260"/>
                    <a:pt x="9244" y="260"/>
                  </a:cubicBezTo>
                  <a:cubicBezTo>
                    <a:pt x="10483" y="260"/>
                    <a:pt x="12477" y="1147"/>
                    <a:pt x="13051" y="3123"/>
                  </a:cubicBezTo>
                  <a:cubicBezTo>
                    <a:pt x="13058" y="3335"/>
                    <a:pt x="13110" y="5757"/>
                    <a:pt x="12484" y="7371"/>
                  </a:cubicBezTo>
                  <a:cubicBezTo>
                    <a:pt x="12146" y="8237"/>
                    <a:pt x="11662" y="8954"/>
                    <a:pt x="11238" y="9587"/>
                  </a:cubicBezTo>
                  <a:cubicBezTo>
                    <a:pt x="10824" y="10200"/>
                    <a:pt x="10469" y="10728"/>
                    <a:pt x="10368" y="11222"/>
                  </a:cubicBezTo>
                  <a:cubicBezTo>
                    <a:pt x="10326" y="11441"/>
                    <a:pt x="10299" y="11671"/>
                    <a:pt x="10267" y="11915"/>
                  </a:cubicBezTo>
                  <a:cubicBezTo>
                    <a:pt x="10170" y="12715"/>
                    <a:pt x="10069" y="13543"/>
                    <a:pt x="9390" y="13814"/>
                  </a:cubicBezTo>
                  <a:cubicBezTo>
                    <a:pt x="9259" y="13867"/>
                    <a:pt x="9101" y="13917"/>
                    <a:pt x="8971" y="13917"/>
                  </a:cubicBezTo>
                  <a:cubicBezTo>
                    <a:pt x="8901" y="13917"/>
                    <a:pt x="8839" y="13903"/>
                    <a:pt x="8793" y="13866"/>
                  </a:cubicBezTo>
                  <a:cubicBezTo>
                    <a:pt x="8618" y="13734"/>
                    <a:pt x="8646" y="13299"/>
                    <a:pt x="8698" y="12892"/>
                  </a:cubicBezTo>
                  <a:cubicBezTo>
                    <a:pt x="8793" y="12130"/>
                    <a:pt x="8977" y="9361"/>
                    <a:pt x="8987" y="9243"/>
                  </a:cubicBezTo>
                  <a:cubicBezTo>
                    <a:pt x="8987" y="9198"/>
                    <a:pt x="8966" y="9156"/>
                    <a:pt x="8928" y="9132"/>
                  </a:cubicBezTo>
                  <a:cubicBezTo>
                    <a:pt x="8907" y="9117"/>
                    <a:pt x="8883" y="9111"/>
                    <a:pt x="8862" y="9111"/>
                  </a:cubicBezTo>
                  <a:cubicBezTo>
                    <a:pt x="8841" y="9111"/>
                    <a:pt x="8817" y="9117"/>
                    <a:pt x="8799" y="9132"/>
                  </a:cubicBezTo>
                  <a:lnTo>
                    <a:pt x="5637" y="11045"/>
                  </a:lnTo>
                  <a:cubicBezTo>
                    <a:pt x="5584" y="11076"/>
                    <a:pt x="5564" y="11139"/>
                    <a:pt x="5584" y="11194"/>
                  </a:cubicBezTo>
                  <a:cubicBezTo>
                    <a:pt x="5588" y="11205"/>
                    <a:pt x="6023" y="12440"/>
                    <a:pt x="5584" y="13181"/>
                  </a:cubicBezTo>
                  <a:cubicBezTo>
                    <a:pt x="5414" y="13469"/>
                    <a:pt x="5125" y="13651"/>
                    <a:pt x="4722" y="13713"/>
                  </a:cubicBezTo>
                  <a:cubicBezTo>
                    <a:pt x="4642" y="13726"/>
                    <a:pt x="4559" y="13733"/>
                    <a:pt x="4476" y="13733"/>
                  </a:cubicBezTo>
                  <a:cubicBezTo>
                    <a:pt x="4000" y="13733"/>
                    <a:pt x="3472" y="13525"/>
                    <a:pt x="2937" y="13129"/>
                  </a:cubicBezTo>
                  <a:cubicBezTo>
                    <a:pt x="1764" y="12255"/>
                    <a:pt x="738" y="10575"/>
                    <a:pt x="554" y="9218"/>
                  </a:cubicBezTo>
                  <a:cubicBezTo>
                    <a:pt x="261" y="7072"/>
                    <a:pt x="1455" y="2479"/>
                    <a:pt x="3372" y="1293"/>
                  </a:cubicBezTo>
                  <a:cubicBezTo>
                    <a:pt x="4877" y="359"/>
                    <a:pt x="6693" y="246"/>
                    <a:pt x="8092" y="246"/>
                  </a:cubicBezTo>
                  <a:close/>
                  <a:moveTo>
                    <a:pt x="8158" y="0"/>
                  </a:moveTo>
                  <a:cubicBezTo>
                    <a:pt x="6764" y="0"/>
                    <a:pt x="4816" y="106"/>
                    <a:pt x="3240" y="1084"/>
                  </a:cubicBezTo>
                  <a:cubicBezTo>
                    <a:pt x="1218" y="2336"/>
                    <a:pt x="1" y="6992"/>
                    <a:pt x="306" y="9253"/>
                  </a:cubicBezTo>
                  <a:cubicBezTo>
                    <a:pt x="505" y="10690"/>
                    <a:pt x="1549" y="12402"/>
                    <a:pt x="2791" y="13328"/>
                  </a:cubicBezTo>
                  <a:cubicBezTo>
                    <a:pt x="3369" y="13758"/>
                    <a:pt x="3948" y="13978"/>
                    <a:pt x="4479" y="13978"/>
                  </a:cubicBezTo>
                  <a:cubicBezTo>
                    <a:pt x="4575" y="13978"/>
                    <a:pt x="4668" y="13971"/>
                    <a:pt x="4760" y="13957"/>
                  </a:cubicBezTo>
                  <a:cubicBezTo>
                    <a:pt x="5240" y="13880"/>
                    <a:pt x="5588" y="13662"/>
                    <a:pt x="5797" y="13307"/>
                  </a:cubicBezTo>
                  <a:cubicBezTo>
                    <a:pt x="6225" y="12586"/>
                    <a:pt x="5950" y="11532"/>
                    <a:pt x="5849" y="11208"/>
                  </a:cubicBezTo>
                  <a:lnTo>
                    <a:pt x="8722" y="9466"/>
                  </a:lnTo>
                  <a:lnTo>
                    <a:pt x="8722" y="9466"/>
                  </a:lnTo>
                  <a:cubicBezTo>
                    <a:pt x="8674" y="10171"/>
                    <a:pt x="8531" y="12235"/>
                    <a:pt x="8451" y="12861"/>
                  </a:cubicBezTo>
                  <a:cubicBezTo>
                    <a:pt x="8393" y="13348"/>
                    <a:pt x="8354" y="13845"/>
                    <a:pt x="8639" y="14065"/>
                  </a:cubicBezTo>
                  <a:cubicBezTo>
                    <a:pt x="8727" y="14131"/>
                    <a:pt x="8838" y="14166"/>
                    <a:pt x="8970" y="14166"/>
                  </a:cubicBezTo>
                  <a:cubicBezTo>
                    <a:pt x="9112" y="14166"/>
                    <a:pt x="9283" y="14124"/>
                    <a:pt x="9485" y="14044"/>
                  </a:cubicBezTo>
                  <a:cubicBezTo>
                    <a:pt x="10296" y="13720"/>
                    <a:pt x="10413" y="12777"/>
                    <a:pt x="10514" y="11942"/>
                  </a:cubicBezTo>
                  <a:cubicBezTo>
                    <a:pt x="10543" y="11706"/>
                    <a:pt x="10570" y="11480"/>
                    <a:pt x="10612" y="11271"/>
                  </a:cubicBezTo>
                  <a:cubicBezTo>
                    <a:pt x="10702" y="10826"/>
                    <a:pt x="11047" y="10314"/>
                    <a:pt x="11444" y="9726"/>
                  </a:cubicBezTo>
                  <a:cubicBezTo>
                    <a:pt x="11875" y="9082"/>
                    <a:pt x="12369" y="8352"/>
                    <a:pt x="12714" y="7462"/>
                  </a:cubicBezTo>
                  <a:cubicBezTo>
                    <a:pt x="13385" y="5732"/>
                    <a:pt x="13302" y="3206"/>
                    <a:pt x="13298" y="3099"/>
                  </a:cubicBezTo>
                  <a:cubicBezTo>
                    <a:pt x="13298" y="3088"/>
                    <a:pt x="13294" y="3081"/>
                    <a:pt x="13294" y="3070"/>
                  </a:cubicBezTo>
                  <a:cubicBezTo>
                    <a:pt x="12689" y="959"/>
                    <a:pt x="10564" y="9"/>
                    <a:pt x="9244" y="9"/>
                  </a:cubicBezTo>
                  <a:cubicBezTo>
                    <a:pt x="9102" y="9"/>
                    <a:pt x="8942" y="9"/>
                    <a:pt x="8768" y="5"/>
                  </a:cubicBezTo>
                  <a:cubicBezTo>
                    <a:pt x="8581" y="3"/>
                    <a:pt x="8376" y="0"/>
                    <a:pt x="81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5484397" y="2295903"/>
              <a:ext cx="145429" cy="144096"/>
            </a:xfrm>
            <a:custGeom>
              <a:avLst/>
              <a:gdLst/>
              <a:ahLst/>
              <a:cxnLst/>
              <a:rect l="l" t="t" r="r" b="b"/>
              <a:pathLst>
                <a:path w="4038" h="4001" extrusionOk="0">
                  <a:moveTo>
                    <a:pt x="4038" y="1"/>
                  </a:moveTo>
                  <a:lnTo>
                    <a:pt x="2061" y="309"/>
                  </a:lnTo>
                  <a:cubicBezTo>
                    <a:pt x="2061" y="309"/>
                    <a:pt x="1567" y="557"/>
                    <a:pt x="701" y="1917"/>
                  </a:cubicBezTo>
                  <a:cubicBezTo>
                    <a:pt x="1" y="3018"/>
                    <a:pt x="1007" y="4000"/>
                    <a:pt x="1907" y="4000"/>
                  </a:cubicBezTo>
                  <a:cubicBezTo>
                    <a:pt x="2116" y="4000"/>
                    <a:pt x="2319" y="3947"/>
                    <a:pt x="2493" y="3831"/>
                  </a:cubicBezTo>
                  <a:cubicBezTo>
                    <a:pt x="3422" y="3211"/>
                    <a:pt x="2618" y="1917"/>
                    <a:pt x="3296" y="1298"/>
                  </a:cubicBezTo>
                  <a:cubicBezTo>
                    <a:pt x="3975" y="682"/>
                    <a:pt x="4038" y="1"/>
                    <a:pt x="403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5429115" y="2360766"/>
              <a:ext cx="62594" cy="73218"/>
            </a:xfrm>
            <a:custGeom>
              <a:avLst/>
              <a:gdLst/>
              <a:ahLst/>
              <a:cxnLst/>
              <a:rect l="l" t="t" r="r" b="b"/>
              <a:pathLst>
                <a:path w="1738" h="2033" extrusionOk="0">
                  <a:moveTo>
                    <a:pt x="1577" y="0"/>
                  </a:moveTo>
                  <a:cubicBezTo>
                    <a:pt x="1331" y="0"/>
                    <a:pt x="817" y="422"/>
                    <a:pt x="817" y="422"/>
                  </a:cubicBezTo>
                  <a:cubicBezTo>
                    <a:pt x="817" y="422"/>
                    <a:pt x="75" y="917"/>
                    <a:pt x="13" y="1783"/>
                  </a:cubicBezTo>
                  <a:cubicBezTo>
                    <a:pt x="1" y="1958"/>
                    <a:pt x="54" y="2032"/>
                    <a:pt x="150" y="2032"/>
                  </a:cubicBezTo>
                  <a:cubicBezTo>
                    <a:pt x="523" y="2032"/>
                    <a:pt x="1533" y="891"/>
                    <a:pt x="1683" y="300"/>
                  </a:cubicBezTo>
                  <a:cubicBezTo>
                    <a:pt x="1738" y="78"/>
                    <a:pt x="1682" y="0"/>
                    <a:pt x="15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5630041" y="2299829"/>
              <a:ext cx="196606" cy="151263"/>
            </a:xfrm>
            <a:custGeom>
              <a:avLst/>
              <a:gdLst/>
              <a:ahLst/>
              <a:cxnLst/>
              <a:rect l="l" t="t" r="r" b="b"/>
              <a:pathLst>
                <a:path w="5459" h="4200" extrusionOk="0">
                  <a:moveTo>
                    <a:pt x="1522" y="0"/>
                  </a:moveTo>
                  <a:cubicBezTo>
                    <a:pt x="1243" y="0"/>
                    <a:pt x="985" y="54"/>
                    <a:pt x="766" y="180"/>
                  </a:cubicBezTo>
                  <a:cubicBezTo>
                    <a:pt x="766" y="180"/>
                    <a:pt x="1" y="1425"/>
                    <a:pt x="860" y="2765"/>
                  </a:cubicBezTo>
                  <a:cubicBezTo>
                    <a:pt x="1427" y="3649"/>
                    <a:pt x="2451" y="4199"/>
                    <a:pt x="3303" y="4199"/>
                  </a:cubicBezTo>
                  <a:cubicBezTo>
                    <a:pt x="3746" y="4199"/>
                    <a:pt x="4143" y="4050"/>
                    <a:pt x="4405" y="3722"/>
                  </a:cubicBezTo>
                  <a:cubicBezTo>
                    <a:pt x="5174" y="2765"/>
                    <a:pt x="5459" y="2285"/>
                    <a:pt x="5174" y="1808"/>
                  </a:cubicBezTo>
                  <a:cubicBezTo>
                    <a:pt x="4933" y="1406"/>
                    <a:pt x="2949" y="0"/>
                    <a:pt x="152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5625035" y="2295219"/>
              <a:ext cx="207626" cy="160339"/>
            </a:xfrm>
            <a:custGeom>
              <a:avLst/>
              <a:gdLst/>
              <a:ahLst/>
              <a:cxnLst/>
              <a:rect l="l" t="t" r="r" b="b"/>
              <a:pathLst>
                <a:path w="5765" h="4452" extrusionOk="0">
                  <a:moveTo>
                    <a:pt x="1667" y="249"/>
                  </a:moveTo>
                  <a:cubicBezTo>
                    <a:pt x="3041" y="249"/>
                    <a:pt x="4993" y="1645"/>
                    <a:pt x="5205" y="1998"/>
                  </a:cubicBezTo>
                  <a:cubicBezTo>
                    <a:pt x="5445" y="2403"/>
                    <a:pt x="5215" y="2813"/>
                    <a:pt x="4446" y="3773"/>
                  </a:cubicBezTo>
                  <a:cubicBezTo>
                    <a:pt x="4171" y="4121"/>
                    <a:pt x="3770" y="4204"/>
                    <a:pt x="3446" y="4204"/>
                  </a:cubicBezTo>
                  <a:cubicBezTo>
                    <a:pt x="3411" y="4204"/>
                    <a:pt x="3377" y="4203"/>
                    <a:pt x="3343" y="4201"/>
                  </a:cubicBezTo>
                  <a:cubicBezTo>
                    <a:pt x="2505" y="4156"/>
                    <a:pt x="1604" y="3606"/>
                    <a:pt x="1103" y="2827"/>
                  </a:cubicBezTo>
                  <a:cubicBezTo>
                    <a:pt x="355" y="1661"/>
                    <a:pt x="891" y="586"/>
                    <a:pt x="995" y="399"/>
                  </a:cubicBezTo>
                  <a:cubicBezTo>
                    <a:pt x="1192" y="294"/>
                    <a:pt x="1420" y="249"/>
                    <a:pt x="1667" y="249"/>
                  </a:cubicBezTo>
                  <a:close/>
                  <a:moveTo>
                    <a:pt x="1671" y="1"/>
                  </a:moveTo>
                  <a:cubicBezTo>
                    <a:pt x="1369" y="1"/>
                    <a:pt x="1087" y="60"/>
                    <a:pt x="843" y="200"/>
                  </a:cubicBezTo>
                  <a:cubicBezTo>
                    <a:pt x="825" y="211"/>
                    <a:pt x="811" y="224"/>
                    <a:pt x="801" y="242"/>
                  </a:cubicBezTo>
                  <a:cubicBezTo>
                    <a:pt x="766" y="294"/>
                    <a:pt x="0" y="1571"/>
                    <a:pt x="894" y="2959"/>
                  </a:cubicBezTo>
                  <a:cubicBezTo>
                    <a:pt x="1437" y="3801"/>
                    <a:pt x="2418" y="4399"/>
                    <a:pt x="3333" y="4448"/>
                  </a:cubicBezTo>
                  <a:cubicBezTo>
                    <a:pt x="3372" y="4452"/>
                    <a:pt x="3406" y="4452"/>
                    <a:pt x="3444" y="4452"/>
                  </a:cubicBezTo>
                  <a:cubicBezTo>
                    <a:pt x="3949" y="4452"/>
                    <a:pt x="4370" y="4267"/>
                    <a:pt x="4642" y="3930"/>
                  </a:cubicBezTo>
                  <a:cubicBezTo>
                    <a:pt x="5358" y="3036"/>
                    <a:pt x="5765" y="2451"/>
                    <a:pt x="5418" y="1870"/>
                  </a:cubicBezTo>
                  <a:cubicBezTo>
                    <a:pt x="5177" y="1473"/>
                    <a:pt x="3176" y="1"/>
                    <a:pt x="16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602345" y="2016212"/>
              <a:ext cx="441724" cy="394760"/>
            </a:xfrm>
            <a:custGeom>
              <a:avLst/>
              <a:gdLst/>
              <a:ahLst/>
              <a:cxnLst/>
              <a:rect l="l" t="t" r="r" b="b"/>
              <a:pathLst>
                <a:path w="12265" h="10961" extrusionOk="0">
                  <a:moveTo>
                    <a:pt x="4437" y="1"/>
                  </a:moveTo>
                  <a:cubicBezTo>
                    <a:pt x="4427" y="1"/>
                    <a:pt x="4418" y="2"/>
                    <a:pt x="4408" y="4"/>
                  </a:cubicBezTo>
                  <a:cubicBezTo>
                    <a:pt x="4026" y="101"/>
                    <a:pt x="2683" y="2882"/>
                    <a:pt x="2683" y="2882"/>
                  </a:cubicBezTo>
                  <a:cubicBezTo>
                    <a:pt x="2683" y="2882"/>
                    <a:pt x="383" y="3073"/>
                    <a:pt x="192" y="3741"/>
                  </a:cubicBezTo>
                  <a:cubicBezTo>
                    <a:pt x="0" y="4412"/>
                    <a:pt x="1055" y="7574"/>
                    <a:pt x="1918" y="8915"/>
                  </a:cubicBezTo>
                  <a:cubicBezTo>
                    <a:pt x="2780" y="10257"/>
                    <a:pt x="4408" y="10929"/>
                    <a:pt x="5557" y="10929"/>
                  </a:cubicBezTo>
                  <a:cubicBezTo>
                    <a:pt x="5939" y="10929"/>
                    <a:pt x="6575" y="10960"/>
                    <a:pt x="7272" y="10960"/>
                  </a:cubicBezTo>
                  <a:cubicBezTo>
                    <a:pt x="8672" y="10960"/>
                    <a:pt x="10316" y="10833"/>
                    <a:pt x="10637" y="10066"/>
                  </a:cubicBezTo>
                  <a:cubicBezTo>
                    <a:pt x="11117" y="8915"/>
                    <a:pt x="10730" y="5466"/>
                    <a:pt x="10730" y="5466"/>
                  </a:cubicBezTo>
                  <a:cubicBezTo>
                    <a:pt x="10730" y="5466"/>
                    <a:pt x="12265" y="3932"/>
                    <a:pt x="11593" y="3647"/>
                  </a:cubicBezTo>
                  <a:cubicBezTo>
                    <a:pt x="10925" y="3358"/>
                    <a:pt x="8625" y="3358"/>
                    <a:pt x="8625" y="3358"/>
                  </a:cubicBezTo>
                  <a:cubicBezTo>
                    <a:pt x="8625" y="3358"/>
                    <a:pt x="8525" y="3376"/>
                    <a:pt x="8359" y="3376"/>
                  </a:cubicBezTo>
                  <a:cubicBezTo>
                    <a:pt x="7985" y="3376"/>
                    <a:pt x="7276" y="3284"/>
                    <a:pt x="6611" y="2686"/>
                  </a:cubicBezTo>
                  <a:cubicBezTo>
                    <a:pt x="5677" y="1848"/>
                    <a:pt x="4833" y="1"/>
                    <a:pt x="4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597195" y="2011782"/>
              <a:ext cx="436610" cy="403692"/>
            </a:xfrm>
            <a:custGeom>
              <a:avLst/>
              <a:gdLst/>
              <a:ahLst/>
              <a:cxnLst/>
              <a:rect l="l" t="t" r="r" b="b"/>
              <a:pathLst>
                <a:path w="12123" h="11209" extrusionOk="0">
                  <a:moveTo>
                    <a:pt x="4583" y="249"/>
                  </a:moveTo>
                  <a:cubicBezTo>
                    <a:pt x="4715" y="249"/>
                    <a:pt x="5098" y="823"/>
                    <a:pt x="5380" y="1244"/>
                  </a:cubicBezTo>
                  <a:cubicBezTo>
                    <a:pt x="5762" y="1825"/>
                    <a:pt x="6201" y="2479"/>
                    <a:pt x="6674" y="2904"/>
                  </a:cubicBezTo>
                  <a:cubicBezTo>
                    <a:pt x="7365" y="3526"/>
                    <a:pt x="8098" y="3625"/>
                    <a:pt x="8495" y="3625"/>
                  </a:cubicBezTo>
                  <a:cubicBezTo>
                    <a:pt x="8642" y="3625"/>
                    <a:pt x="8743" y="3612"/>
                    <a:pt x="8779" y="3606"/>
                  </a:cubicBezTo>
                  <a:cubicBezTo>
                    <a:pt x="8943" y="3606"/>
                    <a:pt x="11072" y="3617"/>
                    <a:pt x="11687" y="3885"/>
                  </a:cubicBezTo>
                  <a:cubicBezTo>
                    <a:pt x="11757" y="3912"/>
                    <a:pt x="11774" y="3951"/>
                    <a:pt x="11778" y="3986"/>
                  </a:cubicBezTo>
                  <a:cubicBezTo>
                    <a:pt x="11840" y="4306"/>
                    <a:pt x="11204" y="5085"/>
                    <a:pt x="10786" y="5502"/>
                  </a:cubicBezTo>
                  <a:cubicBezTo>
                    <a:pt x="10762" y="5531"/>
                    <a:pt x="10748" y="5565"/>
                    <a:pt x="10751" y="5603"/>
                  </a:cubicBezTo>
                  <a:cubicBezTo>
                    <a:pt x="10755" y="5638"/>
                    <a:pt x="11127" y="9033"/>
                    <a:pt x="10664" y="10140"/>
                  </a:cubicBezTo>
                  <a:cubicBezTo>
                    <a:pt x="10372" y="10841"/>
                    <a:pt x="8767" y="10960"/>
                    <a:pt x="7413" y="10960"/>
                  </a:cubicBezTo>
                  <a:cubicBezTo>
                    <a:pt x="7013" y="10960"/>
                    <a:pt x="6635" y="10949"/>
                    <a:pt x="6319" y="10941"/>
                  </a:cubicBezTo>
                  <a:cubicBezTo>
                    <a:pt x="6075" y="10933"/>
                    <a:pt x="5867" y="10926"/>
                    <a:pt x="5700" y="10926"/>
                  </a:cubicBezTo>
                  <a:cubicBezTo>
                    <a:pt x="4569" y="10926"/>
                    <a:pt x="2989" y="10255"/>
                    <a:pt x="2165" y="8971"/>
                  </a:cubicBezTo>
                  <a:cubicBezTo>
                    <a:pt x="1264" y="7569"/>
                    <a:pt x="286" y="4490"/>
                    <a:pt x="457" y="3898"/>
                  </a:cubicBezTo>
                  <a:cubicBezTo>
                    <a:pt x="579" y="3471"/>
                    <a:pt x="1980" y="3199"/>
                    <a:pt x="2836" y="3126"/>
                  </a:cubicBezTo>
                  <a:cubicBezTo>
                    <a:pt x="2881" y="3123"/>
                    <a:pt x="2920" y="3095"/>
                    <a:pt x="2937" y="3057"/>
                  </a:cubicBezTo>
                  <a:cubicBezTo>
                    <a:pt x="3564" y="1766"/>
                    <a:pt x="4367" y="325"/>
                    <a:pt x="4580" y="249"/>
                  </a:cubicBezTo>
                  <a:close/>
                  <a:moveTo>
                    <a:pt x="4584" y="1"/>
                  </a:moveTo>
                  <a:cubicBezTo>
                    <a:pt x="4563" y="1"/>
                    <a:pt x="4542" y="3"/>
                    <a:pt x="4521" y="9"/>
                  </a:cubicBezTo>
                  <a:cubicBezTo>
                    <a:pt x="4127" y="106"/>
                    <a:pt x="3101" y="2156"/>
                    <a:pt x="2746" y="2886"/>
                  </a:cubicBezTo>
                  <a:cubicBezTo>
                    <a:pt x="2300" y="2928"/>
                    <a:pt x="412" y="3147"/>
                    <a:pt x="217" y="3832"/>
                  </a:cubicBezTo>
                  <a:cubicBezTo>
                    <a:pt x="1" y="4580"/>
                    <a:pt x="1142" y="7840"/>
                    <a:pt x="1956" y="9107"/>
                  </a:cubicBezTo>
                  <a:cubicBezTo>
                    <a:pt x="2830" y="10464"/>
                    <a:pt x="4500" y="11174"/>
                    <a:pt x="5700" y="11174"/>
                  </a:cubicBezTo>
                  <a:cubicBezTo>
                    <a:pt x="5863" y="11174"/>
                    <a:pt x="6072" y="11180"/>
                    <a:pt x="6312" y="11188"/>
                  </a:cubicBezTo>
                  <a:cubicBezTo>
                    <a:pt x="6646" y="11198"/>
                    <a:pt x="7036" y="11209"/>
                    <a:pt x="7440" y="11209"/>
                  </a:cubicBezTo>
                  <a:cubicBezTo>
                    <a:pt x="8887" y="11209"/>
                    <a:pt x="10546" y="11069"/>
                    <a:pt x="10894" y="10238"/>
                  </a:cubicBezTo>
                  <a:cubicBezTo>
                    <a:pt x="11350" y="9138"/>
                    <a:pt x="11054" y="6111"/>
                    <a:pt x="11005" y="5635"/>
                  </a:cubicBezTo>
                  <a:cubicBezTo>
                    <a:pt x="11231" y="5401"/>
                    <a:pt x="12122" y="4452"/>
                    <a:pt x="12021" y="3940"/>
                  </a:cubicBezTo>
                  <a:cubicBezTo>
                    <a:pt x="11997" y="3808"/>
                    <a:pt x="11917" y="3710"/>
                    <a:pt x="11785" y="3655"/>
                  </a:cubicBezTo>
                  <a:cubicBezTo>
                    <a:pt x="11100" y="3363"/>
                    <a:pt x="8863" y="3360"/>
                    <a:pt x="8768" y="3360"/>
                  </a:cubicBezTo>
                  <a:lnTo>
                    <a:pt x="8744" y="3360"/>
                  </a:lnTo>
                  <a:cubicBezTo>
                    <a:pt x="8741" y="3361"/>
                    <a:pt x="8653" y="3375"/>
                    <a:pt x="8507" y="3375"/>
                  </a:cubicBezTo>
                  <a:cubicBezTo>
                    <a:pt x="8157" y="3375"/>
                    <a:pt x="7472" y="3290"/>
                    <a:pt x="6838" y="2719"/>
                  </a:cubicBezTo>
                  <a:cubicBezTo>
                    <a:pt x="6388" y="2316"/>
                    <a:pt x="5961" y="1675"/>
                    <a:pt x="5585" y="1108"/>
                  </a:cubicBezTo>
                  <a:cubicBezTo>
                    <a:pt x="5101" y="380"/>
                    <a:pt x="4835" y="1"/>
                    <a:pt x="458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5760990" y="2275159"/>
              <a:ext cx="167038" cy="102931"/>
            </a:xfrm>
            <a:custGeom>
              <a:avLst/>
              <a:gdLst/>
              <a:ahLst/>
              <a:cxnLst/>
              <a:rect l="l" t="t" r="r" b="b"/>
              <a:pathLst>
                <a:path w="4638" h="2858" extrusionOk="0">
                  <a:moveTo>
                    <a:pt x="2473" y="0"/>
                  </a:moveTo>
                  <a:cubicBezTo>
                    <a:pt x="2326" y="0"/>
                    <a:pt x="2161" y="25"/>
                    <a:pt x="1977" y="82"/>
                  </a:cubicBezTo>
                  <a:cubicBezTo>
                    <a:pt x="804" y="455"/>
                    <a:pt x="0" y="1564"/>
                    <a:pt x="1298" y="2493"/>
                  </a:cubicBezTo>
                  <a:cubicBezTo>
                    <a:pt x="1647" y="2743"/>
                    <a:pt x="2095" y="2858"/>
                    <a:pt x="2529" y="2858"/>
                  </a:cubicBezTo>
                  <a:cubicBezTo>
                    <a:pt x="3627" y="2858"/>
                    <a:pt x="4637" y="2122"/>
                    <a:pt x="3748" y="962"/>
                  </a:cubicBezTo>
                  <a:cubicBezTo>
                    <a:pt x="3632" y="813"/>
                    <a:pt x="3518" y="660"/>
                    <a:pt x="3414" y="500"/>
                  </a:cubicBezTo>
                  <a:cubicBezTo>
                    <a:pt x="3270" y="292"/>
                    <a:pt x="2980" y="0"/>
                    <a:pt x="24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5695552" y="2016068"/>
              <a:ext cx="106136" cy="123423"/>
            </a:xfrm>
            <a:custGeom>
              <a:avLst/>
              <a:gdLst/>
              <a:ahLst/>
              <a:cxnLst/>
              <a:rect l="l" t="t" r="r" b="b"/>
              <a:pathLst>
                <a:path w="2947" h="3427" extrusionOk="0">
                  <a:moveTo>
                    <a:pt x="1877" y="0"/>
                  </a:moveTo>
                  <a:cubicBezTo>
                    <a:pt x="1859" y="0"/>
                    <a:pt x="1840" y="3"/>
                    <a:pt x="1820" y="8"/>
                  </a:cubicBezTo>
                  <a:cubicBezTo>
                    <a:pt x="1149" y="200"/>
                    <a:pt x="1" y="1640"/>
                    <a:pt x="95" y="2886"/>
                  </a:cubicBezTo>
                  <a:cubicBezTo>
                    <a:pt x="95" y="2886"/>
                    <a:pt x="1045" y="3427"/>
                    <a:pt x="1803" y="3427"/>
                  </a:cubicBezTo>
                  <a:cubicBezTo>
                    <a:pt x="1946" y="3427"/>
                    <a:pt x="2082" y="3408"/>
                    <a:pt x="2204" y="3362"/>
                  </a:cubicBezTo>
                  <a:cubicBezTo>
                    <a:pt x="2947" y="3085"/>
                    <a:pt x="2518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5690942" y="2011566"/>
              <a:ext cx="109053" cy="132355"/>
            </a:xfrm>
            <a:custGeom>
              <a:avLst/>
              <a:gdLst/>
              <a:ahLst/>
              <a:cxnLst/>
              <a:rect l="l" t="t" r="r" b="b"/>
              <a:pathLst>
                <a:path w="3028" h="3675" extrusionOk="0">
                  <a:moveTo>
                    <a:pt x="2006" y="252"/>
                  </a:moveTo>
                  <a:cubicBezTo>
                    <a:pt x="2101" y="252"/>
                    <a:pt x="2245" y="427"/>
                    <a:pt x="2377" y="822"/>
                  </a:cubicBezTo>
                  <a:cubicBezTo>
                    <a:pt x="2687" y="1758"/>
                    <a:pt x="2697" y="3220"/>
                    <a:pt x="2290" y="3372"/>
                  </a:cubicBezTo>
                  <a:cubicBezTo>
                    <a:pt x="2182" y="3413"/>
                    <a:pt x="2060" y="3430"/>
                    <a:pt x="1931" y="3430"/>
                  </a:cubicBezTo>
                  <a:cubicBezTo>
                    <a:pt x="1322" y="3430"/>
                    <a:pt x="557" y="3046"/>
                    <a:pt x="344" y="2934"/>
                  </a:cubicBezTo>
                  <a:cubicBezTo>
                    <a:pt x="296" y="1751"/>
                    <a:pt x="1399" y="422"/>
                    <a:pt x="1984" y="255"/>
                  </a:cubicBezTo>
                  <a:cubicBezTo>
                    <a:pt x="1991" y="253"/>
                    <a:pt x="1998" y="252"/>
                    <a:pt x="2006" y="252"/>
                  </a:cubicBezTo>
                  <a:close/>
                  <a:moveTo>
                    <a:pt x="2010" y="1"/>
                  </a:moveTo>
                  <a:cubicBezTo>
                    <a:pt x="1977" y="1"/>
                    <a:pt x="1944" y="6"/>
                    <a:pt x="1914" y="15"/>
                  </a:cubicBezTo>
                  <a:cubicBezTo>
                    <a:pt x="1163" y="230"/>
                    <a:pt x="0" y="1723"/>
                    <a:pt x="101" y="3017"/>
                  </a:cubicBezTo>
                  <a:cubicBezTo>
                    <a:pt x="105" y="3059"/>
                    <a:pt x="126" y="3098"/>
                    <a:pt x="164" y="3115"/>
                  </a:cubicBezTo>
                  <a:cubicBezTo>
                    <a:pt x="209" y="3143"/>
                    <a:pt x="1152" y="3675"/>
                    <a:pt x="1935" y="3675"/>
                  </a:cubicBezTo>
                  <a:cubicBezTo>
                    <a:pt x="2091" y="3675"/>
                    <a:pt x="2241" y="3654"/>
                    <a:pt x="2377" y="3605"/>
                  </a:cubicBezTo>
                  <a:cubicBezTo>
                    <a:pt x="3027" y="3358"/>
                    <a:pt x="2899" y="1615"/>
                    <a:pt x="2610" y="745"/>
                  </a:cubicBezTo>
                  <a:cubicBezTo>
                    <a:pt x="2416" y="153"/>
                    <a:pt x="2191" y="1"/>
                    <a:pt x="20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5919852" y="2147414"/>
              <a:ext cx="113375" cy="97096"/>
            </a:xfrm>
            <a:custGeom>
              <a:avLst/>
              <a:gdLst/>
              <a:ahLst/>
              <a:cxnLst/>
              <a:rect l="l" t="t" r="r" b="b"/>
              <a:pathLst>
                <a:path w="3148" h="2696" extrusionOk="0">
                  <a:moveTo>
                    <a:pt x="2662" y="0"/>
                  </a:moveTo>
                  <a:cubicBezTo>
                    <a:pt x="2336" y="0"/>
                    <a:pt x="1391" y="65"/>
                    <a:pt x="766" y="769"/>
                  </a:cubicBezTo>
                  <a:cubicBezTo>
                    <a:pt x="0" y="1632"/>
                    <a:pt x="477" y="2495"/>
                    <a:pt x="1532" y="2686"/>
                  </a:cubicBezTo>
                  <a:cubicBezTo>
                    <a:pt x="1566" y="2693"/>
                    <a:pt x="1599" y="2696"/>
                    <a:pt x="1632" y="2696"/>
                  </a:cubicBezTo>
                  <a:cubicBezTo>
                    <a:pt x="2622" y="2696"/>
                    <a:pt x="3148" y="4"/>
                    <a:pt x="2777" y="4"/>
                  </a:cubicBezTo>
                  <a:cubicBezTo>
                    <a:pt x="2777" y="4"/>
                    <a:pt x="2735" y="0"/>
                    <a:pt x="2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5926370" y="2142876"/>
              <a:ext cx="107037" cy="106064"/>
            </a:xfrm>
            <a:custGeom>
              <a:avLst/>
              <a:gdLst/>
              <a:ahLst/>
              <a:cxnLst/>
              <a:rect l="l" t="t" r="r" b="b"/>
              <a:pathLst>
                <a:path w="2972" h="2945" extrusionOk="0">
                  <a:moveTo>
                    <a:pt x="2568" y="252"/>
                  </a:moveTo>
                  <a:cubicBezTo>
                    <a:pt x="2658" y="436"/>
                    <a:pt x="2516" y="1494"/>
                    <a:pt x="2088" y="2196"/>
                  </a:cubicBezTo>
                  <a:cubicBezTo>
                    <a:pt x="1945" y="2433"/>
                    <a:pt x="1723" y="2698"/>
                    <a:pt x="1451" y="2698"/>
                  </a:cubicBezTo>
                  <a:cubicBezTo>
                    <a:pt x="1426" y="2698"/>
                    <a:pt x="1401" y="2695"/>
                    <a:pt x="1375" y="2691"/>
                  </a:cubicBezTo>
                  <a:cubicBezTo>
                    <a:pt x="867" y="2596"/>
                    <a:pt x="492" y="2336"/>
                    <a:pt x="373" y="1991"/>
                  </a:cubicBezTo>
                  <a:cubicBezTo>
                    <a:pt x="265" y="1678"/>
                    <a:pt x="373" y="1320"/>
                    <a:pt x="679" y="979"/>
                  </a:cubicBezTo>
                  <a:cubicBezTo>
                    <a:pt x="1274" y="307"/>
                    <a:pt x="2196" y="252"/>
                    <a:pt x="2491" y="252"/>
                  </a:cubicBezTo>
                  <a:close/>
                  <a:moveTo>
                    <a:pt x="2478" y="1"/>
                  </a:moveTo>
                  <a:cubicBezTo>
                    <a:pt x="2128" y="1"/>
                    <a:pt x="1152" y="72"/>
                    <a:pt x="492" y="815"/>
                  </a:cubicBezTo>
                  <a:cubicBezTo>
                    <a:pt x="126" y="1226"/>
                    <a:pt x="1" y="1671"/>
                    <a:pt x="140" y="2071"/>
                  </a:cubicBezTo>
                  <a:cubicBezTo>
                    <a:pt x="290" y="2503"/>
                    <a:pt x="735" y="2826"/>
                    <a:pt x="1330" y="2934"/>
                  </a:cubicBezTo>
                  <a:cubicBezTo>
                    <a:pt x="1368" y="2941"/>
                    <a:pt x="1406" y="2944"/>
                    <a:pt x="1452" y="2944"/>
                  </a:cubicBezTo>
                  <a:cubicBezTo>
                    <a:pt x="1653" y="2944"/>
                    <a:pt x="1918" y="2854"/>
                    <a:pt x="2182" y="2499"/>
                  </a:cubicBezTo>
                  <a:cubicBezTo>
                    <a:pt x="2679" y="1838"/>
                    <a:pt x="2972" y="502"/>
                    <a:pt x="2784" y="133"/>
                  </a:cubicBezTo>
                  <a:cubicBezTo>
                    <a:pt x="2746" y="54"/>
                    <a:pt x="2679" y="8"/>
                    <a:pt x="2603" y="4"/>
                  </a:cubicBezTo>
                  <a:cubicBezTo>
                    <a:pt x="2588" y="3"/>
                    <a:pt x="2544" y="1"/>
                    <a:pt x="247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5713271" y="2323166"/>
              <a:ext cx="65151" cy="37960"/>
            </a:xfrm>
            <a:custGeom>
              <a:avLst/>
              <a:gdLst/>
              <a:ahLst/>
              <a:cxnLst/>
              <a:rect l="l" t="t" r="r" b="b"/>
              <a:pathLst>
                <a:path w="1809" h="1054" extrusionOk="0">
                  <a:moveTo>
                    <a:pt x="147" y="0"/>
                  </a:moveTo>
                  <a:cubicBezTo>
                    <a:pt x="44" y="0"/>
                    <a:pt x="1" y="78"/>
                    <a:pt x="83" y="297"/>
                  </a:cubicBezTo>
                  <a:cubicBezTo>
                    <a:pt x="291" y="849"/>
                    <a:pt x="596" y="1053"/>
                    <a:pt x="930" y="1053"/>
                  </a:cubicBezTo>
                  <a:cubicBezTo>
                    <a:pt x="1060" y="1053"/>
                    <a:pt x="1194" y="1022"/>
                    <a:pt x="1328" y="969"/>
                  </a:cubicBezTo>
                  <a:cubicBezTo>
                    <a:pt x="1809" y="777"/>
                    <a:pt x="1040" y="489"/>
                    <a:pt x="1040" y="489"/>
                  </a:cubicBezTo>
                  <a:cubicBezTo>
                    <a:pt x="1040" y="489"/>
                    <a:pt x="404" y="0"/>
                    <a:pt x="14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5707833" y="2318773"/>
              <a:ext cx="63458" cy="46819"/>
            </a:xfrm>
            <a:custGeom>
              <a:avLst/>
              <a:gdLst/>
              <a:ahLst/>
              <a:cxnLst/>
              <a:rect l="l" t="t" r="r" b="b"/>
              <a:pathLst>
                <a:path w="1762" h="1300" extrusionOk="0">
                  <a:moveTo>
                    <a:pt x="314" y="246"/>
                  </a:moveTo>
                  <a:lnTo>
                    <a:pt x="314" y="246"/>
                  </a:lnTo>
                  <a:cubicBezTo>
                    <a:pt x="439" y="256"/>
                    <a:pt x="794" y="461"/>
                    <a:pt x="1118" y="708"/>
                  </a:cubicBezTo>
                  <a:cubicBezTo>
                    <a:pt x="1125" y="715"/>
                    <a:pt x="1139" y="722"/>
                    <a:pt x="1149" y="726"/>
                  </a:cubicBezTo>
                  <a:cubicBezTo>
                    <a:pt x="1320" y="792"/>
                    <a:pt x="1497" y="899"/>
                    <a:pt x="1518" y="927"/>
                  </a:cubicBezTo>
                  <a:cubicBezTo>
                    <a:pt x="1518" y="927"/>
                    <a:pt x="1504" y="948"/>
                    <a:pt x="1434" y="976"/>
                  </a:cubicBezTo>
                  <a:cubicBezTo>
                    <a:pt x="1309" y="1026"/>
                    <a:pt x="1191" y="1050"/>
                    <a:pt x="1083" y="1050"/>
                  </a:cubicBezTo>
                  <a:cubicBezTo>
                    <a:pt x="994" y="1050"/>
                    <a:pt x="911" y="1033"/>
                    <a:pt x="836" y="1000"/>
                  </a:cubicBezTo>
                  <a:cubicBezTo>
                    <a:pt x="638" y="914"/>
                    <a:pt x="474" y="702"/>
                    <a:pt x="349" y="374"/>
                  </a:cubicBezTo>
                  <a:cubicBezTo>
                    <a:pt x="325" y="308"/>
                    <a:pt x="318" y="266"/>
                    <a:pt x="314" y="246"/>
                  </a:cubicBezTo>
                  <a:close/>
                  <a:moveTo>
                    <a:pt x="293" y="0"/>
                  </a:moveTo>
                  <a:cubicBezTo>
                    <a:pt x="239" y="0"/>
                    <a:pt x="192" y="13"/>
                    <a:pt x="154" y="40"/>
                  </a:cubicBezTo>
                  <a:cubicBezTo>
                    <a:pt x="1" y="155"/>
                    <a:pt x="88" y="384"/>
                    <a:pt x="119" y="461"/>
                  </a:cubicBezTo>
                  <a:cubicBezTo>
                    <a:pt x="265" y="854"/>
                    <a:pt x="474" y="1112"/>
                    <a:pt x="735" y="1227"/>
                  </a:cubicBezTo>
                  <a:cubicBezTo>
                    <a:pt x="843" y="1275"/>
                    <a:pt x="958" y="1299"/>
                    <a:pt x="1079" y="1299"/>
                  </a:cubicBezTo>
                  <a:cubicBezTo>
                    <a:pt x="1219" y="1299"/>
                    <a:pt x="1368" y="1268"/>
                    <a:pt x="1525" y="1206"/>
                  </a:cubicBezTo>
                  <a:cubicBezTo>
                    <a:pt x="1682" y="1143"/>
                    <a:pt x="1762" y="1052"/>
                    <a:pt x="1762" y="938"/>
                  </a:cubicBezTo>
                  <a:cubicBezTo>
                    <a:pt x="1758" y="722"/>
                    <a:pt x="1417" y="565"/>
                    <a:pt x="1253" y="503"/>
                  </a:cubicBezTo>
                  <a:cubicBezTo>
                    <a:pt x="934" y="258"/>
                    <a:pt x="539" y="0"/>
                    <a:pt x="2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700306" y="2234066"/>
              <a:ext cx="28488" cy="33890"/>
            </a:xfrm>
            <a:custGeom>
              <a:avLst/>
              <a:gdLst/>
              <a:ahLst/>
              <a:cxnLst/>
              <a:rect l="l" t="t" r="r" b="b"/>
              <a:pathLst>
                <a:path w="791" h="941" extrusionOk="0">
                  <a:moveTo>
                    <a:pt x="462" y="0"/>
                  </a:moveTo>
                  <a:cubicBezTo>
                    <a:pt x="300" y="0"/>
                    <a:pt x="135" y="157"/>
                    <a:pt x="71" y="382"/>
                  </a:cubicBezTo>
                  <a:cubicBezTo>
                    <a:pt x="1" y="635"/>
                    <a:pt x="89" y="883"/>
                    <a:pt x="266" y="931"/>
                  </a:cubicBezTo>
                  <a:cubicBezTo>
                    <a:pt x="287" y="937"/>
                    <a:pt x="310" y="940"/>
                    <a:pt x="332" y="940"/>
                  </a:cubicBezTo>
                  <a:cubicBezTo>
                    <a:pt x="491" y="940"/>
                    <a:pt x="654" y="785"/>
                    <a:pt x="718" y="562"/>
                  </a:cubicBezTo>
                  <a:cubicBezTo>
                    <a:pt x="791" y="308"/>
                    <a:pt x="704" y="61"/>
                    <a:pt x="527" y="9"/>
                  </a:cubicBezTo>
                  <a:cubicBezTo>
                    <a:pt x="506" y="3"/>
                    <a:pt x="484" y="0"/>
                    <a:pt x="4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808098" y="2311714"/>
              <a:ext cx="36591" cy="27191"/>
            </a:xfrm>
            <a:custGeom>
              <a:avLst/>
              <a:gdLst/>
              <a:ahLst/>
              <a:cxnLst/>
              <a:rect l="l" t="t" r="r" b="b"/>
              <a:pathLst>
                <a:path w="1016" h="755" extrusionOk="0">
                  <a:moveTo>
                    <a:pt x="645" y="0"/>
                  </a:moveTo>
                  <a:cubicBezTo>
                    <a:pt x="548" y="0"/>
                    <a:pt x="440" y="30"/>
                    <a:pt x="338" y="90"/>
                  </a:cubicBezTo>
                  <a:cubicBezTo>
                    <a:pt x="112" y="222"/>
                    <a:pt x="1" y="462"/>
                    <a:pt x="94" y="619"/>
                  </a:cubicBezTo>
                  <a:cubicBezTo>
                    <a:pt x="147" y="708"/>
                    <a:pt x="252" y="754"/>
                    <a:pt x="374" y="754"/>
                  </a:cubicBezTo>
                  <a:cubicBezTo>
                    <a:pt x="470" y="754"/>
                    <a:pt x="578" y="726"/>
                    <a:pt x="679" y="668"/>
                  </a:cubicBezTo>
                  <a:cubicBezTo>
                    <a:pt x="908" y="532"/>
                    <a:pt x="1016" y="295"/>
                    <a:pt x="922" y="135"/>
                  </a:cubicBezTo>
                  <a:cubicBezTo>
                    <a:pt x="870" y="46"/>
                    <a:pt x="766" y="0"/>
                    <a:pt x="6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5512633" y="2540840"/>
              <a:ext cx="127745" cy="272850"/>
            </a:xfrm>
            <a:custGeom>
              <a:avLst/>
              <a:gdLst/>
              <a:ahLst/>
              <a:cxnLst/>
              <a:rect l="l" t="t" r="r" b="b"/>
              <a:pathLst>
                <a:path w="3547" h="7576" extrusionOk="0">
                  <a:moveTo>
                    <a:pt x="3546" y="1"/>
                  </a:moveTo>
                  <a:lnTo>
                    <a:pt x="290" y="384"/>
                  </a:lnTo>
                  <a:cubicBezTo>
                    <a:pt x="290" y="384"/>
                    <a:pt x="1" y="2492"/>
                    <a:pt x="383" y="3355"/>
                  </a:cubicBezTo>
                  <a:cubicBezTo>
                    <a:pt x="770" y="4217"/>
                    <a:pt x="1152" y="7474"/>
                    <a:pt x="1918" y="7572"/>
                  </a:cubicBezTo>
                  <a:cubicBezTo>
                    <a:pt x="1937" y="7574"/>
                    <a:pt x="1956" y="7575"/>
                    <a:pt x="1974" y="7575"/>
                  </a:cubicBezTo>
                  <a:cubicBezTo>
                    <a:pt x="2669" y="7575"/>
                    <a:pt x="2398" y="5838"/>
                    <a:pt x="2398" y="5558"/>
                  </a:cubicBezTo>
                  <a:cubicBezTo>
                    <a:pt x="2398" y="5272"/>
                    <a:pt x="2491" y="2207"/>
                    <a:pt x="2491" y="2207"/>
                  </a:cubicBezTo>
                  <a:cubicBezTo>
                    <a:pt x="2491" y="2207"/>
                    <a:pt x="3163" y="766"/>
                    <a:pt x="3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508239" y="2536446"/>
              <a:ext cx="137253" cy="281601"/>
            </a:xfrm>
            <a:custGeom>
              <a:avLst/>
              <a:gdLst/>
              <a:ahLst/>
              <a:cxnLst/>
              <a:rect l="l" t="t" r="r" b="b"/>
              <a:pathLst>
                <a:path w="3811" h="7819" extrusionOk="0">
                  <a:moveTo>
                    <a:pt x="3670" y="0"/>
                  </a:moveTo>
                  <a:cubicBezTo>
                    <a:pt x="3623" y="0"/>
                    <a:pt x="3579" y="25"/>
                    <a:pt x="3556" y="67"/>
                  </a:cubicBezTo>
                  <a:cubicBezTo>
                    <a:pt x="3177" y="826"/>
                    <a:pt x="2509" y="2259"/>
                    <a:pt x="2502" y="2277"/>
                  </a:cubicBezTo>
                  <a:cubicBezTo>
                    <a:pt x="2495" y="2290"/>
                    <a:pt x="2492" y="2308"/>
                    <a:pt x="2492" y="2322"/>
                  </a:cubicBezTo>
                  <a:cubicBezTo>
                    <a:pt x="2488" y="2447"/>
                    <a:pt x="2395" y="5394"/>
                    <a:pt x="2395" y="5680"/>
                  </a:cubicBezTo>
                  <a:cubicBezTo>
                    <a:pt x="2395" y="5725"/>
                    <a:pt x="2401" y="5808"/>
                    <a:pt x="2411" y="5916"/>
                  </a:cubicBezTo>
                  <a:cubicBezTo>
                    <a:pt x="2443" y="6316"/>
                    <a:pt x="2523" y="7252"/>
                    <a:pt x="2252" y="7512"/>
                  </a:cubicBezTo>
                  <a:cubicBezTo>
                    <a:pt x="2209" y="7552"/>
                    <a:pt x="2160" y="7571"/>
                    <a:pt x="2098" y="7571"/>
                  </a:cubicBezTo>
                  <a:cubicBezTo>
                    <a:pt x="2084" y="7571"/>
                    <a:pt x="2069" y="7570"/>
                    <a:pt x="2053" y="7568"/>
                  </a:cubicBezTo>
                  <a:cubicBezTo>
                    <a:pt x="1629" y="7517"/>
                    <a:pt x="1263" y="5940"/>
                    <a:pt x="1024" y="4896"/>
                  </a:cubicBezTo>
                  <a:cubicBezTo>
                    <a:pt x="878" y="4267"/>
                    <a:pt x="752" y="3724"/>
                    <a:pt x="620" y="3428"/>
                  </a:cubicBezTo>
                  <a:cubicBezTo>
                    <a:pt x="255" y="2607"/>
                    <a:pt x="529" y="544"/>
                    <a:pt x="533" y="523"/>
                  </a:cubicBezTo>
                  <a:cubicBezTo>
                    <a:pt x="544" y="457"/>
                    <a:pt x="495" y="394"/>
                    <a:pt x="428" y="384"/>
                  </a:cubicBezTo>
                  <a:cubicBezTo>
                    <a:pt x="424" y="384"/>
                    <a:pt x="419" y="383"/>
                    <a:pt x="415" y="383"/>
                  </a:cubicBezTo>
                  <a:cubicBezTo>
                    <a:pt x="351" y="383"/>
                    <a:pt x="296" y="427"/>
                    <a:pt x="290" y="492"/>
                  </a:cubicBezTo>
                  <a:cubicBezTo>
                    <a:pt x="275" y="579"/>
                    <a:pt x="1" y="2642"/>
                    <a:pt x="394" y="3525"/>
                  </a:cubicBezTo>
                  <a:cubicBezTo>
                    <a:pt x="516" y="3804"/>
                    <a:pt x="645" y="4360"/>
                    <a:pt x="783" y="4952"/>
                  </a:cubicBezTo>
                  <a:cubicBezTo>
                    <a:pt x="1159" y="6584"/>
                    <a:pt x="1469" y="7746"/>
                    <a:pt x="2026" y="7815"/>
                  </a:cubicBezTo>
                  <a:cubicBezTo>
                    <a:pt x="2050" y="7819"/>
                    <a:pt x="2071" y="7819"/>
                    <a:pt x="2095" y="7819"/>
                  </a:cubicBezTo>
                  <a:cubicBezTo>
                    <a:pt x="2220" y="7819"/>
                    <a:pt x="2335" y="7777"/>
                    <a:pt x="2422" y="7690"/>
                  </a:cubicBezTo>
                  <a:cubicBezTo>
                    <a:pt x="2777" y="7350"/>
                    <a:pt x="2700" y="6403"/>
                    <a:pt x="2655" y="5895"/>
                  </a:cubicBezTo>
                  <a:cubicBezTo>
                    <a:pt x="2649" y="5797"/>
                    <a:pt x="2641" y="5721"/>
                    <a:pt x="2641" y="5680"/>
                  </a:cubicBezTo>
                  <a:cubicBezTo>
                    <a:pt x="2641" y="5411"/>
                    <a:pt x="2729" y="2653"/>
                    <a:pt x="2739" y="2356"/>
                  </a:cubicBezTo>
                  <a:cubicBezTo>
                    <a:pt x="2826" y="2168"/>
                    <a:pt x="3428" y="882"/>
                    <a:pt x="3779" y="179"/>
                  </a:cubicBezTo>
                  <a:cubicBezTo>
                    <a:pt x="3810" y="116"/>
                    <a:pt x="3786" y="43"/>
                    <a:pt x="3723" y="12"/>
                  </a:cubicBezTo>
                  <a:cubicBezTo>
                    <a:pt x="3706" y="4"/>
                    <a:pt x="3688" y="0"/>
                    <a:pt x="36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5404120" y="2543397"/>
              <a:ext cx="113303" cy="88201"/>
            </a:xfrm>
            <a:custGeom>
              <a:avLst/>
              <a:gdLst/>
              <a:ahLst/>
              <a:cxnLst/>
              <a:rect l="l" t="t" r="r" b="b"/>
              <a:pathLst>
                <a:path w="3146" h="2449" extrusionOk="0">
                  <a:moveTo>
                    <a:pt x="877" y="0"/>
                  </a:moveTo>
                  <a:cubicBezTo>
                    <a:pt x="451" y="0"/>
                    <a:pt x="130" y="93"/>
                    <a:pt x="105" y="101"/>
                  </a:cubicBezTo>
                  <a:cubicBezTo>
                    <a:pt x="39" y="117"/>
                    <a:pt x="0" y="188"/>
                    <a:pt x="21" y="254"/>
                  </a:cubicBezTo>
                  <a:cubicBezTo>
                    <a:pt x="38" y="308"/>
                    <a:pt x="87" y="342"/>
                    <a:pt x="141" y="342"/>
                  </a:cubicBezTo>
                  <a:cubicBezTo>
                    <a:pt x="152" y="342"/>
                    <a:pt x="163" y="340"/>
                    <a:pt x="175" y="337"/>
                  </a:cubicBezTo>
                  <a:cubicBezTo>
                    <a:pt x="180" y="335"/>
                    <a:pt x="478" y="250"/>
                    <a:pt x="875" y="250"/>
                  </a:cubicBezTo>
                  <a:cubicBezTo>
                    <a:pt x="1223" y="250"/>
                    <a:pt x="1647" y="316"/>
                    <a:pt x="2015" y="563"/>
                  </a:cubicBezTo>
                  <a:cubicBezTo>
                    <a:pt x="2513" y="901"/>
                    <a:pt x="2808" y="1495"/>
                    <a:pt x="2892" y="2338"/>
                  </a:cubicBezTo>
                  <a:cubicBezTo>
                    <a:pt x="2898" y="2400"/>
                    <a:pt x="2951" y="2449"/>
                    <a:pt x="3014" y="2449"/>
                  </a:cubicBezTo>
                  <a:lnTo>
                    <a:pt x="3027" y="2449"/>
                  </a:lnTo>
                  <a:cubicBezTo>
                    <a:pt x="3094" y="2442"/>
                    <a:pt x="3146" y="2383"/>
                    <a:pt x="3139" y="2314"/>
                  </a:cubicBezTo>
                  <a:cubicBezTo>
                    <a:pt x="3045" y="1395"/>
                    <a:pt x="2714" y="734"/>
                    <a:pt x="2150" y="358"/>
                  </a:cubicBezTo>
                  <a:cubicBezTo>
                    <a:pt x="1732" y="76"/>
                    <a:pt x="1261" y="0"/>
                    <a:pt x="8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5673150" y="2488115"/>
              <a:ext cx="92487" cy="140134"/>
            </a:xfrm>
            <a:custGeom>
              <a:avLst/>
              <a:gdLst/>
              <a:ahLst/>
              <a:cxnLst/>
              <a:rect l="l" t="t" r="r" b="b"/>
              <a:pathLst>
                <a:path w="2568" h="3891" extrusionOk="0">
                  <a:moveTo>
                    <a:pt x="2446" y="0"/>
                  </a:moveTo>
                  <a:cubicBezTo>
                    <a:pt x="2387" y="0"/>
                    <a:pt x="2321" y="53"/>
                    <a:pt x="2317" y="119"/>
                  </a:cubicBezTo>
                  <a:cubicBezTo>
                    <a:pt x="2227" y="2505"/>
                    <a:pt x="108" y="3643"/>
                    <a:pt x="87" y="3653"/>
                  </a:cubicBezTo>
                  <a:cubicBezTo>
                    <a:pt x="24" y="3688"/>
                    <a:pt x="0" y="3761"/>
                    <a:pt x="35" y="3823"/>
                  </a:cubicBezTo>
                  <a:cubicBezTo>
                    <a:pt x="56" y="3865"/>
                    <a:pt x="98" y="3890"/>
                    <a:pt x="143" y="3890"/>
                  </a:cubicBezTo>
                  <a:cubicBezTo>
                    <a:pt x="164" y="3890"/>
                    <a:pt x="181" y="3883"/>
                    <a:pt x="202" y="3876"/>
                  </a:cubicBezTo>
                  <a:cubicBezTo>
                    <a:pt x="223" y="3862"/>
                    <a:pt x="2471" y="2662"/>
                    <a:pt x="2568" y="129"/>
                  </a:cubicBezTo>
                  <a:cubicBezTo>
                    <a:pt x="2568" y="59"/>
                    <a:pt x="2516" y="3"/>
                    <a:pt x="244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5209028" y="2977196"/>
              <a:ext cx="1302807" cy="740432"/>
            </a:xfrm>
            <a:custGeom>
              <a:avLst/>
              <a:gdLst/>
              <a:ahLst/>
              <a:cxnLst/>
              <a:rect l="l" t="t" r="r" b="b"/>
              <a:pathLst>
                <a:path w="36174" h="20559" extrusionOk="0">
                  <a:moveTo>
                    <a:pt x="13343" y="0"/>
                  </a:moveTo>
                  <a:cubicBezTo>
                    <a:pt x="13282" y="0"/>
                    <a:pt x="13220" y="3"/>
                    <a:pt x="13158" y="10"/>
                  </a:cubicBezTo>
                  <a:lnTo>
                    <a:pt x="1" y="3743"/>
                  </a:lnTo>
                  <a:lnTo>
                    <a:pt x="17532" y="20558"/>
                  </a:lnTo>
                  <a:lnTo>
                    <a:pt x="35540" y="14949"/>
                  </a:lnTo>
                  <a:cubicBezTo>
                    <a:pt x="36027" y="14883"/>
                    <a:pt x="36174" y="14246"/>
                    <a:pt x="35759" y="13978"/>
                  </a:cubicBezTo>
                  <a:lnTo>
                    <a:pt x="14348" y="299"/>
                  </a:lnTo>
                  <a:cubicBezTo>
                    <a:pt x="14049" y="103"/>
                    <a:pt x="13698" y="0"/>
                    <a:pt x="133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5204274" y="2972875"/>
              <a:ext cx="1307453" cy="749112"/>
            </a:xfrm>
            <a:custGeom>
              <a:avLst/>
              <a:gdLst/>
              <a:ahLst/>
              <a:cxnLst/>
              <a:rect l="l" t="t" r="r" b="b"/>
              <a:pathLst>
                <a:path w="36303" h="20800" extrusionOk="0">
                  <a:moveTo>
                    <a:pt x="13475" y="243"/>
                  </a:moveTo>
                  <a:cubicBezTo>
                    <a:pt x="13807" y="243"/>
                    <a:pt x="14135" y="339"/>
                    <a:pt x="14414" y="523"/>
                  </a:cubicBezTo>
                  <a:lnTo>
                    <a:pt x="35825" y="14203"/>
                  </a:lnTo>
                  <a:cubicBezTo>
                    <a:pt x="35999" y="14315"/>
                    <a:pt x="36031" y="14499"/>
                    <a:pt x="35999" y="14634"/>
                  </a:cubicBezTo>
                  <a:cubicBezTo>
                    <a:pt x="35968" y="14766"/>
                    <a:pt x="35864" y="14920"/>
                    <a:pt x="35638" y="14951"/>
                  </a:cubicBezTo>
                  <a:lnTo>
                    <a:pt x="17698" y="20535"/>
                  </a:lnTo>
                  <a:lnTo>
                    <a:pt x="372" y="3922"/>
                  </a:lnTo>
                  <a:lnTo>
                    <a:pt x="13305" y="252"/>
                  </a:lnTo>
                  <a:cubicBezTo>
                    <a:pt x="13361" y="246"/>
                    <a:pt x="13418" y="243"/>
                    <a:pt x="13475" y="243"/>
                  </a:cubicBezTo>
                  <a:close/>
                  <a:moveTo>
                    <a:pt x="13479" y="0"/>
                  </a:moveTo>
                  <a:cubicBezTo>
                    <a:pt x="13406" y="0"/>
                    <a:pt x="13333" y="4"/>
                    <a:pt x="13260" y="12"/>
                  </a:cubicBezTo>
                  <a:lnTo>
                    <a:pt x="97" y="3741"/>
                  </a:lnTo>
                  <a:cubicBezTo>
                    <a:pt x="56" y="3755"/>
                    <a:pt x="21" y="3790"/>
                    <a:pt x="11" y="3832"/>
                  </a:cubicBezTo>
                  <a:cubicBezTo>
                    <a:pt x="1" y="3874"/>
                    <a:pt x="14" y="3922"/>
                    <a:pt x="46" y="3950"/>
                  </a:cubicBezTo>
                  <a:lnTo>
                    <a:pt x="17581" y="20765"/>
                  </a:lnTo>
                  <a:cubicBezTo>
                    <a:pt x="17602" y="20789"/>
                    <a:pt x="17632" y="20799"/>
                    <a:pt x="17664" y="20799"/>
                  </a:cubicBezTo>
                  <a:cubicBezTo>
                    <a:pt x="17678" y="20799"/>
                    <a:pt x="17688" y="20799"/>
                    <a:pt x="17703" y="20796"/>
                  </a:cubicBezTo>
                  <a:lnTo>
                    <a:pt x="35689" y="15191"/>
                  </a:lnTo>
                  <a:cubicBezTo>
                    <a:pt x="35964" y="15156"/>
                    <a:pt x="36180" y="14958"/>
                    <a:pt x="36243" y="14687"/>
                  </a:cubicBezTo>
                  <a:cubicBezTo>
                    <a:pt x="36302" y="14419"/>
                    <a:pt x="36190" y="14148"/>
                    <a:pt x="35957" y="13994"/>
                  </a:cubicBezTo>
                  <a:lnTo>
                    <a:pt x="14550" y="314"/>
                  </a:lnTo>
                  <a:cubicBezTo>
                    <a:pt x="14234" y="109"/>
                    <a:pt x="13864" y="0"/>
                    <a:pt x="134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486558" y="3118519"/>
              <a:ext cx="144780" cy="68032"/>
            </a:xfrm>
            <a:custGeom>
              <a:avLst/>
              <a:gdLst/>
              <a:ahLst/>
              <a:cxnLst/>
              <a:rect l="l" t="t" r="r" b="b"/>
              <a:pathLst>
                <a:path w="4020" h="1889" extrusionOk="0">
                  <a:moveTo>
                    <a:pt x="2154" y="0"/>
                  </a:moveTo>
                  <a:lnTo>
                    <a:pt x="1" y="605"/>
                  </a:lnTo>
                  <a:lnTo>
                    <a:pt x="1865" y="1889"/>
                  </a:lnTo>
                  <a:lnTo>
                    <a:pt x="4020" y="128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383700" y="3223502"/>
              <a:ext cx="144780" cy="68068"/>
            </a:xfrm>
            <a:custGeom>
              <a:avLst/>
              <a:gdLst/>
              <a:ahLst/>
              <a:cxnLst/>
              <a:rect l="l" t="t" r="r" b="b"/>
              <a:pathLst>
                <a:path w="4020" h="1890" extrusionOk="0">
                  <a:moveTo>
                    <a:pt x="2154" y="0"/>
                  </a:moveTo>
                  <a:lnTo>
                    <a:pt x="0" y="605"/>
                  </a:lnTo>
                  <a:lnTo>
                    <a:pt x="1861" y="1890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655359" y="314668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733403" y="3200560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6" y="1894"/>
                  </a:lnTo>
                  <a:lnTo>
                    <a:pt x="4019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564746" y="317225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96125" y="3144053"/>
              <a:ext cx="144600" cy="68068"/>
            </a:xfrm>
            <a:custGeom>
              <a:avLst/>
              <a:gdLst/>
              <a:ahLst/>
              <a:cxnLst/>
              <a:rect l="l" t="t" r="r" b="b"/>
              <a:pathLst>
                <a:path w="4015" h="1890" extrusionOk="0">
                  <a:moveTo>
                    <a:pt x="2154" y="1"/>
                  </a:moveTo>
                  <a:lnTo>
                    <a:pt x="0" y="610"/>
                  </a:lnTo>
                  <a:lnTo>
                    <a:pt x="1861" y="1890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786921" y="3413336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696308" y="3438907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461888" y="327727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5864965" y="3467214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8" y="1"/>
                  </a:moveTo>
                  <a:lnTo>
                    <a:pt x="1" y="609"/>
                  </a:lnTo>
                  <a:lnTo>
                    <a:pt x="1866" y="1893"/>
                  </a:lnTo>
                  <a:lnTo>
                    <a:pt x="4019" y="1284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5540076" y="333115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618120" y="338499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5" y="1894"/>
                  </a:lnTo>
                  <a:lnTo>
                    <a:pt x="4020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5811591" y="3254475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5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9" y="128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5474313" y="3197823"/>
              <a:ext cx="144600" cy="68176"/>
            </a:xfrm>
            <a:custGeom>
              <a:avLst/>
              <a:gdLst/>
              <a:ahLst/>
              <a:cxnLst/>
              <a:rect l="l" t="t" r="r" b="b"/>
              <a:pathLst>
                <a:path w="4015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955578" y="344168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721122" y="3280009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552357" y="3251702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5" y="1893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279689" y="3134941"/>
              <a:ext cx="92414" cy="44370"/>
            </a:xfrm>
            <a:custGeom>
              <a:avLst/>
              <a:gdLst/>
              <a:ahLst/>
              <a:cxnLst/>
              <a:rect l="l" t="t" r="r" b="b"/>
              <a:pathLst>
                <a:path w="2566" h="1232" extrusionOk="0">
                  <a:moveTo>
                    <a:pt x="1476" y="0"/>
                  </a:moveTo>
                  <a:lnTo>
                    <a:pt x="1" y="413"/>
                  </a:lnTo>
                  <a:lnTo>
                    <a:pt x="863" y="1232"/>
                  </a:lnTo>
                  <a:lnTo>
                    <a:pt x="2565" y="752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19558" y="3169624"/>
              <a:ext cx="130734" cy="68176"/>
            </a:xfrm>
            <a:custGeom>
              <a:avLst/>
              <a:gdLst/>
              <a:ahLst/>
              <a:cxnLst/>
              <a:rect l="l" t="t" r="r" b="b"/>
              <a:pathLst>
                <a:path w="3630" h="1893" extrusionOk="0">
                  <a:moveTo>
                    <a:pt x="1764" y="1"/>
                  </a:moveTo>
                  <a:lnTo>
                    <a:pt x="0" y="498"/>
                  </a:lnTo>
                  <a:lnTo>
                    <a:pt x="1458" y="1879"/>
                  </a:lnTo>
                  <a:lnTo>
                    <a:pt x="1476" y="1893"/>
                  </a:lnTo>
                  <a:lnTo>
                    <a:pt x="3629" y="1284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642934" y="3226131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4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630545" y="3305580"/>
              <a:ext cx="144744" cy="68176"/>
            </a:xfrm>
            <a:custGeom>
              <a:avLst/>
              <a:gdLst/>
              <a:ahLst/>
              <a:cxnLst/>
              <a:rect l="l" t="t" r="r" b="b"/>
              <a:pathLst>
                <a:path w="4019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9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967967" y="3362195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2" y="1894"/>
                  </a:lnTo>
                  <a:lnTo>
                    <a:pt x="4016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889779" y="3308317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6" y="1285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877390" y="3387766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8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799202" y="3333887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93"/>
                  </a:lnTo>
                  <a:lnTo>
                    <a:pt x="4018" y="1285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708733" y="3359458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5442944" y="3302951"/>
              <a:ext cx="73110" cy="51898"/>
            </a:xfrm>
            <a:custGeom>
              <a:avLst/>
              <a:gdLst/>
              <a:ahLst/>
              <a:cxnLst/>
              <a:rect l="l" t="t" r="r" b="b"/>
              <a:pathLst>
                <a:path w="2030" h="1441" extrusionOk="0">
                  <a:moveTo>
                    <a:pt x="165" y="0"/>
                  </a:moveTo>
                  <a:lnTo>
                    <a:pt x="1" y="45"/>
                  </a:lnTo>
                  <a:lnTo>
                    <a:pt x="1469" y="1441"/>
                  </a:lnTo>
                  <a:lnTo>
                    <a:pt x="2029" y="128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033766" y="3495522"/>
              <a:ext cx="156017" cy="77360"/>
            </a:xfrm>
            <a:custGeom>
              <a:avLst/>
              <a:gdLst/>
              <a:ahLst/>
              <a:cxnLst/>
              <a:rect l="l" t="t" r="r" b="b"/>
              <a:pathLst>
                <a:path w="4332" h="2148" extrusionOk="0">
                  <a:moveTo>
                    <a:pt x="2154" y="1"/>
                  </a:moveTo>
                  <a:lnTo>
                    <a:pt x="0" y="606"/>
                  </a:lnTo>
                  <a:lnTo>
                    <a:pt x="2234" y="2147"/>
                  </a:lnTo>
                  <a:lnTo>
                    <a:pt x="4332" y="1500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5943153" y="3521093"/>
              <a:ext cx="158430" cy="78981"/>
            </a:xfrm>
            <a:custGeom>
              <a:avLst/>
              <a:gdLst/>
              <a:ahLst/>
              <a:cxnLst/>
              <a:rect l="l" t="t" r="r" b="b"/>
              <a:pathLst>
                <a:path w="4399" h="2193" extrusionOk="0">
                  <a:moveTo>
                    <a:pt x="2155" y="0"/>
                  </a:moveTo>
                  <a:lnTo>
                    <a:pt x="1" y="609"/>
                  </a:lnTo>
                  <a:lnTo>
                    <a:pt x="2301" y="2192"/>
                  </a:lnTo>
                  <a:lnTo>
                    <a:pt x="4398" y="1545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566259" y="3410563"/>
              <a:ext cx="106028" cy="61334"/>
            </a:xfrm>
            <a:custGeom>
              <a:avLst/>
              <a:gdLst/>
              <a:ahLst/>
              <a:cxnLst/>
              <a:rect l="l" t="t" r="r" b="b"/>
              <a:pathLst>
                <a:path w="2944" h="1703" extrusionOk="0">
                  <a:moveTo>
                    <a:pt x="1083" y="1"/>
                  </a:moveTo>
                  <a:lnTo>
                    <a:pt x="0" y="307"/>
                  </a:lnTo>
                  <a:lnTo>
                    <a:pt x="1473" y="1702"/>
                  </a:lnTo>
                  <a:lnTo>
                    <a:pt x="2944" y="1285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6046047" y="3416109"/>
              <a:ext cx="144744" cy="68068"/>
            </a:xfrm>
            <a:custGeom>
              <a:avLst/>
              <a:gdLst/>
              <a:ahLst/>
              <a:cxnLst/>
              <a:rect l="l" t="t" r="r" b="b"/>
              <a:pathLst>
                <a:path w="4019" h="1890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89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628024" y="3464441"/>
              <a:ext cx="122451" cy="65979"/>
            </a:xfrm>
            <a:custGeom>
              <a:avLst/>
              <a:gdLst/>
              <a:ahLst/>
              <a:cxnLst/>
              <a:rect l="l" t="t" r="r" b="b"/>
              <a:pathLst>
                <a:path w="3400" h="1832" extrusionOk="0">
                  <a:moveTo>
                    <a:pt x="1539" y="1"/>
                  </a:moveTo>
                  <a:lnTo>
                    <a:pt x="1" y="436"/>
                  </a:lnTo>
                  <a:lnTo>
                    <a:pt x="1469" y="1831"/>
                  </a:lnTo>
                  <a:lnTo>
                    <a:pt x="3400" y="1284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5689681" y="3518356"/>
              <a:ext cx="138982" cy="70553"/>
            </a:xfrm>
            <a:custGeom>
              <a:avLst/>
              <a:gdLst/>
              <a:ahLst/>
              <a:cxnLst/>
              <a:rect l="l" t="t" r="r" b="b"/>
              <a:pathLst>
                <a:path w="3859" h="1959" extrusionOk="0">
                  <a:moveTo>
                    <a:pt x="1994" y="0"/>
                  </a:moveTo>
                  <a:lnTo>
                    <a:pt x="0" y="564"/>
                  </a:lnTo>
                  <a:lnTo>
                    <a:pt x="1469" y="1958"/>
                  </a:lnTo>
                  <a:lnTo>
                    <a:pt x="3859" y="1284"/>
                  </a:lnTo>
                  <a:lnTo>
                    <a:pt x="19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774496" y="3492785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6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6214812" y="3438511"/>
              <a:ext cx="157169" cy="79989"/>
            </a:xfrm>
            <a:custGeom>
              <a:avLst/>
              <a:gdLst/>
              <a:ahLst/>
              <a:cxnLst/>
              <a:rect l="l" t="t" r="r" b="b"/>
              <a:pathLst>
                <a:path w="4364" h="2221" extrusionOk="0">
                  <a:moveTo>
                    <a:pt x="2728" y="0"/>
                  </a:moveTo>
                  <a:lnTo>
                    <a:pt x="1" y="769"/>
                  </a:lnTo>
                  <a:lnTo>
                    <a:pt x="2106" y="2221"/>
                  </a:lnTo>
                  <a:lnTo>
                    <a:pt x="3744" y="1716"/>
                  </a:lnTo>
                  <a:cubicBezTo>
                    <a:pt x="4221" y="1654"/>
                    <a:pt x="4364" y="1037"/>
                    <a:pt x="3960" y="777"/>
                  </a:cubicBezTo>
                  <a:lnTo>
                    <a:pt x="27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751338" y="3572198"/>
              <a:ext cx="173808" cy="91010"/>
            </a:xfrm>
            <a:custGeom>
              <a:avLst/>
              <a:gdLst/>
              <a:ahLst/>
              <a:cxnLst/>
              <a:rect l="l" t="t" r="r" b="b"/>
              <a:pathLst>
                <a:path w="4826" h="2527" extrusionOk="0">
                  <a:moveTo>
                    <a:pt x="2453" y="1"/>
                  </a:moveTo>
                  <a:lnTo>
                    <a:pt x="0" y="693"/>
                  </a:lnTo>
                  <a:lnTo>
                    <a:pt x="1931" y="2527"/>
                  </a:lnTo>
                  <a:lnTo>
                    <a:pt x="4826" y="1637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6136624" y="3386037"/>
              <a:ext cx="164697" cy="72570"/>
            </a:xfrm>
            <a:custGeom>
              <a:avLst/>
              <a:gdLst/>
              <a:ahLst/>
              <a:cxnLst/>
              <a:rect l="l" t="t" r="r" b="b"/>
              <a:pathLst>
                <a:path w="4573" h="2015" extrusionOk="0">
                  <a:moveTo>
                    <a:pt x="2596" y="0"/>
                  </a:moveTo>
                  <a:lnTo>
                    <a:pt x="1" y="731"/>
                  </a:lnTo>
                  <a:lnTo>
                    <a:pt x="1862" y="2014"/>
                  </a:lnTo>
                  <a:lnTo>
                    <a:pt x="4573" y="1249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6124235" y="3469844"/>
              <a:ext cx="153784" cy="75848"/>
            </a:xfrm>
            <a:custGeom>
              <a:avLst/>
              <a:gdLst/>
              <a:ahLst/>
              <a:cxnLst/>
              <a:rect l="l" t="t" r="r" b="b"/>
              <a:pathLst>
                <a:path w="4270" h="2106" extrusionOk="0">
                  <a:moveTo>
                    <a:pt x="2154" y="0"/>
                  </a:moveTo>
                  <a:lnTo>
                    <a:pt x="0" y="609"/>
                  </a:lnTo>
                  <a:lnTo>
                    <a:pt x="2171" y="2105"/>
                  </a:lnTo>
                  <a:lnTo>
                    <a:pt x="4269" y="145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5617904" y="3037773"/>
              <a:ext cx="102139" cy="43794"/>
            </a:xfrm>
            <a:custGeom>
              <a:avLst/>
              <a:gdLst/>
              <a:ahLst/>
              <a:cxnLst/>
              <a:rect l="l" t="t" r="r" b="b"/>
              <a:pathLst>
                <a:path w="2836" h="1216" extrusionOk="0">
                  <a:moveTo>
                    <a:pt x="1698" y="1"/>
                  </a:moveTo>
                  <a:lnTo>
                    <a:pt x="0" y="478"/>
                  </a:lnTo>
                  <a:lnTo>
                    <a:pt x="1075" y="1216"/>
                  </a:lnTo>
                  <a:lnTo>
                    <a:pt x="2836" y="718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5852684" y="3546663"/>
              <a:ext cx="160699" cy="80566"/>
            </a:xfrm>
            <a:custGeom>
              <a:avLst/>
              <a:gdLst/>
              <a:ahLst/>
              <a:cxnLst/>
              <a:rect l="l" t="t" r="r" b="b"/>
              <a:pathLst>
                <a:path w="4462" h="2237" extrusionOk="0">
                  <a:moveTo>
                    <a:pt x="2154" y="0"/>
                  </a:moveTo>
                  <a:lnTo>
                    <a:pt x="1" y="609"/>
                  </a:lnTo>
                  <a:lnTo>
                    <a:pt x="2363" y="2237"/>
                  </a:lnTo>
                  <a:lnTo>
                    <a:pt x="4461" y="159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5667640" y="3071123"/>
              <a:ext cx="135488" cy="64323"/>
            </a:xfrm>
            <a:custGeom>
              <a:avLst/>
              <a:gdLst/>
              <a:ahLst/>
              <a:cxnLst/>
              <a:rect l="l" t="t" r="r" b="b"/>
              <a:pathLst>
                <a:path w="3762" h="1786" extrusionOk="0">
                  <a:moveTo>
                    <a:pt x="1781" y="1"/>
                  </a:moveTo>
                  <a:lnTo>
                    <a:pt x="0" y="502"/>
                  </a:lnTo>
                  <a:lnTo>
                    <a:pt x="1865" y="1785"/>
                  </a:lnTo>
                  <a:lnTo>
                    <a:pt x="3761" y="1250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5824016" y="3175998"/>
              <a:ext cx="145248" cy="67240"/>
            </a:xfrm>
            <a:custGeom>
              <a:avLst/>
              <a:gdLst/>
              <a:ahLst/>
              <a:cxnLst/>
              <a:rect l="l" t="t" r="r" b="b"/>
              <a:pathLst>
                <a:path w="4033" h="1867" extrusionOk="0">
                  <a:moveTo>
                    <a:pt x="2053" y="1"/>
                  </a:moveTo>
                  <a:lnTo>
                    <a:pt x="0" y="582"/>
                  </a:lnTo>
                  <a:lnTo>
                    <a:pt x="1861" y="1866"/>
                  </a:lnTo>
                  <a:lnTo>
                    <a:pt x="4032" y="1253"/>
                  </a:lnTo>
                  <a:lnTo>
                    <a:pt x="20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745828" y="3123489"/>
              <a:ext cx="140386" cy="65835"/>
            </a:xfrm>
            <a:custGeom>
              <a:avLst/>
              <a:gdLst/>
              <a:ahLst/>
              <a:cxnLst/>
              <a:rect l="l" t="t" r="r" b="b"/>
              <a:pathLst>
                <a:path w="3898" h="1828" extrusionOk="0">
                  <a:moveTo>
                    <a:pt x="1917" y="1"/>
                  </a:moveTo>
                  <a:lnTo>
                    <a:pt x="0" y="543"/>
                  </a:lnTo>
                  <a:lnTo>
                    <a:pt x="1861" y="1828"/>
                  </a:lnTo>
                  <a:lnTo>
                    <a:pt x="3897" y="1253"/>
                  </a:lnTo>
                  <a:lnTo>
                    <a:pt x="19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02204" y="3228508"/>
              <a:ext cx="150002" cy="68573"/>
            </a:xfrm>
            <a:custGeom>
              <a:avLst/>
              <a:gdLst/>
              <a:ahLst/>
              <a:cxnLst/>
              <a:rect l="l" t="t" r="r" b="b"/>
              <a:pathLst>
                <a:path w="4165" h="1904" extrusionOk="0">
                  <a:moveTo>
                    <a:pt x="2185" y="1"/>
                  </a:moveTo>
                  <a:lnTo>
                    <a:pt x="0" y="620"/>
                  </a:lnTo>
                  <a:lnTo>
                    <a:pt x="1861" y="1904"/>
                  </a:lnTo>
                  <a:lnTo>
                    <a:pt x="4164" y="1253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80248" y="3281018"/>
              <a:ext cx="155045" cy="69941"/>
            </a:xfrm>
            <a:custGeom>
              <a:avLst/>
              <a:gdLst/>
              <a:ahLst/>
              <a:cxnLst/>
              <a:rect l="l" t="t" r="r" b="b"/>
              <a:pathLst>
                <a:path w="4305" h="1942" extrusionOk="0">
                  <a:moveTo>
                    <a:pt x="2325" y="0"/>
                  </a:moveTo>
                  <a:lnTo>
                    <a:pt x="1" y="658"/>
                  </a:lnTo>
                  <a:lnTo>
                    <a:pt x="1865" y="1942"/>
                  </a:lnTo>
                  <a:lnTo>
                    <a:pt x="4305" y="125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6058436" y="3333527"/>
              <a:ext cx="159907" cy="71346"/>
            </a:xfrm>
            <a:custGeom>
              <a:avLst/>
              <a:gdLst/>
              <a:ahLst/>
              <a:cxnLst/>
              <a:rect l="l" t="t" r="r" b="b"/>
              <a:pathLst>
                <a:path w="4440" h="1981" extrusionOk="0">
                  <a:moveTo>
                    <a:pt x="2461" y="0"/>
                  </a:moveTo>
                  <a:lnTo>
                    <a:pt x="1" y="696"/>
                  </a:lnTo>
                  <a:lnTo>
                    <a:pt x="1862" y="1980"/>
                  </a:lnTo>
                  <a:lnTo>
                    <a:pt x="4440" y="1250"/>
                  </a:lnTo>
                  <a:lnTo>
                    <a:pt x="246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577171" y="309284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20543" y="3283287"/>
              <a:ext cx="17323" cy="13037"/>
            </a:xfrm>
            <a:custGeom>
              <a:avLst/>
              <a:gdLst/>
              <a:ahLst/>
              <a:cxnLst/>
              <a:rect l="l" t="t" r="r" b="b"/>
              <a:pathLst>
                <a:path w="481" h="362" extrusionOk="0">
                  <a:moveTo>
                    <a:pt x="0" y="0"/>
                  </a:moveTo>
                  <a:lnTo>
                    <a:pt x="379" y="362"/>
                  </a:lnTo>
                  <a:lnTo>
                    <a:pt x="480" y="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345740" y="3109479"/>
              <a:ext cx="116941" cy="48908"/>
            </a:xfrm>
            <a:custGeom>
              <a:avLst/>
              <a:gdLst/>
              <a:ahLst/>
              <a:cxnLst/>
              <a:rect l="l" t="t" r="r" b="b"/>
              <a:pathLst>
                <a:path w="3247" h="1358" extrusionOk="0">
                  <a:moveTo>
                    <a:pt x="2161" y="1"/>
                  </a:moveTo>
                  <a:lnTo>
                    <a:pt x="0" y="606"/>
                  </a:lnTo>
                  <a:lnTo>
                    <a:pt x="1089" y="1357"/>
                  </a:lnTo>
                  <a:lnTo>
                    <a:pt x="3246" y="749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5436426" y="3084052"/>
              <a:ext cx="116725" cy="48764"/>
            </a:xfrm>
            <a:custGeom>
              <a:avLst/>
              <a:gdLst/>
              <a:ahLst/>
              <a:cxnLst/>
              <a:rect l="l" t="t" r="r" b="b"/>
              <a:pathLst>
                <a:path w="3241" h="1354" extrusionOk="0">
                  <a:moveTo>
                    <a:pt x="2162" y="0"/>
                  </a:moveTo>
                  <a:lnTo>
                    <a:pt x="1" y="606"/>
                  </a:lnTo>
                  <a:lnTo>
                    <a:pt x="1086" y="1354"/>
                  </a:lnTo>
                  <a:lnTo>
                    <a:pt x="3241" y="745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5527147" y="3058590"/>
              <a:ext cx="116581" cy="48548"/>
            </a:xfrm>
            <a:custGeom>
              <a:avLst/>
              <a:gdLst/>
              <a:ahLst/>
              <a:cxnLst/>
              <a:rect l="l" t="t" r="r" b="b"/>
              <a:pathLst>
                <a:path w="3237" h="1348" extrusionOk="0">
                  <a:moveTo>
                    <a:pt x="2162" y="1"/>
                  </a:moveTo>
                  <a:lnTo>
                    <a:pt x="1" y="606"/>
                  </a:lnTo>
                  <a:lnTo>
                    <a:pt x="1080" y="1348"/>
                  </a:lnTo>
                  <a:lnTo>
                    <a:pt x="3237" y="742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5504601" y="3356721"/>
              <a:ext cx="89641" cy="56652"/>
            </a:xfrm>
            <a:custGeom>
              <a:avLst/>
              <a:gdLst/>
              <a:ahLst/>
              <a:cxnLst/>
              <a:rect l="l" t="t" r="r" b="b"/>
              <a:pathLst>
                <a:path w="2489" h="1573" extrusionOk="0">
                  <a:moveTo>
                    <a:pt x="624" y="0"/>
                  </a:moveTo>
                  <a:lnTo>
                    <a:pt x="1" y="177"/>
                  </a:lnTo>
                  <a:lnTo>
                    <a:pt x="1469" y="1572"/>
                  </a:lnTo>
                  <a:lnTo>
                    <a:pt x="2488" y="1284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5026290" y="2318413"/>
              <a:ext cx="814191" cy="1399219"/>
            </a:xfrm>
            <a:custGeom>
              <a:avLst/>
              <a:gdLst/>
              <a:ahLst/>
              <a:cxnLst/>
              <a:rect l="l" t="t" r="r" b="b"/>
              <a:pathLst>
                <a:path w="22607" h="38851" extrusionOk="0">
                  <a:moveTo>
                    <a:pt x="477" y="1"/>
                  </a:moveTo>
                  <a:cubicBezTo>
                    <a:pt x="230" y="1"/>
                    <a:pt x="1" y="225"/>
                    <a:pt x="68" y="513"/>
                  </a:cubicBezTo>
                  <a:lnTo>
                    <a:pt x="5075" y="22035"/>
                  </a:lnTo>
                  <a:lnTo>
                    <a:pt x="22606" y="38850"/>
                  </a:lnTo>
                  <a:lnTo>
                    <a:pt x="16914" y="15797"/>
                  </a:lnTo>
                  <a:cubicBezTo>
                    <a:pt x="16785" y="15271"/>
                    <a:pt x="16503" y="14795"/>
                    <a:pt x="16111" y="14426"/>
                  </a:cubicBezTo>
                  <a:lnTo>
                    <a:pt x="757" y="113"/>
                  </a:lnTo>
                  <a:cubicBezTo>
                    <a:pt x="672" y="35"/>
                    <a:pt x="573" y="1"/>
                    <a:pt x="47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5022328" y="2313983"/>
              <a:ext cx="823015" cy="1408006"/>
            </a:xfrm>
            <a:custGeom>
              <a:avLst/>
              <a:gdLst/>
              <a:ahLst/>
              <a:cxnLst/>
              <a:rect l="l" t="t" r="r" b="b"/>
              <a:pathLst>
                <a:path w="22852" h="39095" extrusionOk="0">
                  <a:moveTo>
                    <a:pt x="586" y="247"/>
                  </a:moveTo>
                  <a:cubicBezTo>
                    <a:pt x="650" y="247"/>
                    <a:pt x="718" y="269"/>
                    <a:pt x="780" y="326"/>
                  </a:cubicBezTo>
                  <a:lnTo>
                    <a:pt x="16137" y="14640"/>
                  </a:lnTo>
                  <a:cubicBezTo>
                    <a:pt x="16513" y="14994"/>
                    <a:pt x="16780" y="15447"/>
                    <a:pt x="16902" y="15948"/>
                  </a:cubicBezTo>
                  <a:lnTo>
                    <a:pt x="22493" y="38587"/>
                  </a:lnTo>
                  <a:lnTo>
                    <a:pt x="5296" y="22092"/>
                  </a:lnTo>
                  <a:lnTo>
                    <a:pt x="296" y="608"/>
                  </a:lnTo>
                  <a:cubicBezTo>
                    <a:pt x="261" y="451"/>
                    <a:pt x="345" y="340"/>
                    <a:pt x="435" y="288"/>
                  </a:cubicBezTo>
                  <a:cubicBezTo>
                    <a:pt x="478" y="263"/>
                    <a:pt x="530" y="247"/>
                    <a:pt x="586" y="247"/>
                  </a:cubicBezTo>
                  <a:close/>
                  <a:moveTo>
                    <a:pt x="586" y="0"/>
                  </a:moveTo>
                  <a:cubicBezTo>
                    <a:pt x="493" y="0"/>
                    <a:pt x="398" y="25"/>
                    <a:pt x="310" y="76"/>
                  </a:cubicBezTo>
                  <a:cubicBezTo>
                    <a:pt x="101" y="197"/>
                    <a:pt x="1" y="427"/>
                    <a:pt x="56" y="663"/>
                  </a:cubicBezTo>
                  <a:lnTo>
                    <a:pt x="5063" y="22185"/>
                  </a:lnTo>
                  <a:cubicBezTo>
                    <a:pt x="5069" y="22206"/>
                    <a:pt x="5080" y="22231"/>
                    <a:pt x="5098" y="22245"/>
                  </a:cubicBezTo>
                  <a:lnTo>
                    <a:pt x="22633" y="39060"/>
                  </a:lnTo>
                  <a:cubicBezTo>
                    <a:pt x="22657" y="39084"/>
                    <a:pt x="22684" y="39094"/>
                    <a:pt x="22716" y="39094"/>
                  </a:cubicBezTo>
                  <a:cubicBezTo>
                    <a:pt x="22737" y="39094"/>
                    <a:pt x="22761" y="39091"/>
                    <a:pt x="22779" y="39078"/>
                  </a:cubicBezTo>
                  <a:cubicBezTo>
                    <a:pt x="22827" y="39049"/>
                    <a:pt x="22851" y="38994"/>
                    <a:pt x="22838" y="38941"/>
                  </a:cubicBezTo>
                  <a:lnTo>
                    <a:pt x="17143" y="15889"/>
                  </a:lnTo>
                  <a:cubicBezTo>
                    <a:pt x="17006" y="15338"/>
                    <a:pt x="16718" y="14845"/>
                    <a:pt x="16304" y="14458"/>
                  </a:cubicBezTo>
                  <a:lnTo>
                    <a:pt x="950" y="146"/>
                  </a:lnTo>
                  <a:cubicBezTo>
                    <a:pt x="847" y="50"/>
                    <a:pt x="718" y="0"/>
                    <a:pt x="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5528047" y="2801804"/>
              <a:ext cx="107649" cy="162356"/>
            </a:xfrm>
            <a:custGeom>
              <a:avLst/>
              <a:gdLst/>
              <a:ahLst/>
              <a:cxnLst/>
              <a:rect l="l" t="t" r="r" b="b"/>
              <a:pathLst>
                <a:path w="2989" h="4508" extrusionOk="0">
                  <a:moveTo>
                    <a:pt x="70" y="1"/>
                  </a:moveTo>
                  <a:cubicBezTo>
                    <a:pt x="53" y="1"/>
                    <a:pt x="36" y="8"/>
                    <a:pt x="24" y="23"/>
                  </a:cubicBezTo>
                  <a:cubicBezTo>
                    <a:pt x="0" y="47"/>
                    <a:pt x="4" y="86"/>
                    <a:pt x="29" y="110"/>
                  </a:cubicBezTo>
                  <a:lnTo>
                    <a:pt x="1782" y="1644"/>
                  </a:lnTo>
                  <a:cubicBezTo>
                    <a:pt x="1789" y="1652"/>
                    <a:pt x="1799" y="1655"/>
                    <a:pt x="1810" y="1658"/>
                  </a:cubicBezTo>
                  <a:cubicBezTo>
                    <a:pt x="1813" y="1658"/>
                    <a:pt x="2338" y="1846"/>
                    <a:pt x="2860" y="4459"/>
                  </a:cubicBezTo>
                  <a:cubicBezTo>
                    <a:pt x="2863" y="4486"/>
                    <a:pt x="2892" y="4507"/>
                    <a:pt x="2919" y="4507"/>
                  </a:cubicBezTo>
                  <a:lnTo>
                    <a:pt x="2934" y="4507"/>
                  </a:lnTo>
                  <a:cubicBezTo>
                    <a:pt x="2964" y="4501"/>
                    <a:pt x="2989" y="4470"/>
                    <a:pt x="2982" y="4435"/>
                  </a:cubicBezTo>
                  <a:cubicBezTo>
                    <a:pt x="2478" y="1915"/>
                    <a:pt x="1970" y="1585"/>
                    <a:pt x="1855" y="1543"/>
                  </a:cubicBezTo>
                  <a:lnTo>
                    <a:pt x="112" y="16"/>
                  </a:lnTo>
                  <a:cubicBezTo>
                    <a:pt x="101" y="6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5642574" y="3011014"/>
              <a:ext cx="121443" cy="509612"/>
            </a:xfrm>
            <a:custGeom>
              <a:avLst/>
              <a:gdLst/>
              <a:ahLst/>
              <a:cxnLst/>
              <a:rect l="l" t="t" r="r" b="b"/>
              <a:pathLst>
                <a:path w="3372" h="14150" extrusionOk="0">
                  <a:moveTo>
                    <a:pt x="73" y="0"/>
                  </a:moveTo>
                  <a:cubicBezTo>
                    <a:pt x="67" y="0"/>
                    <a:pt x="62" y="1"/>
                    <a:pt x="56" y="3"/>
                  </a:cubicBezTo>
                  <a:cubicBezTo>
                    <a:pt x="22" y="10"/>
                    <a:pt x="1" y="42"/>
                    <a:pt x="7" y="76"/>
                  </a:cubicBezTo>
                  <a:lnTo>
                    <a:pt x="3243" y="14101"/>
                  </a:lnTo>
                  <a:cubicBezTo>
                    <a:pt x="3250" y="14129"/>
                    <a:pt x="3274" y="14150"/>
                    <a:pt x="3302" y="14150"/>
                  </a:cubicBezTo>
                  <a:cubicBezTo>
                    <a:pt x="3309" y="14150"/>
                    <a:pt x="3312" y="14150"/>
                    <a:pt x="3316" y="14146"/>
                  </a:cubicBezTo>
                  <a:cubicBezTo>
                    <a:pt x="3351" y="14139"/>
                    <a:pt x="3372" y="14108"/>
                    <a:pt x="3365" y="14073"/>
                  </a:cubicBezTo>
                  <a:lnTo>
                    <a:pt x="129" y="48"/>
                  </a:lnTo>
                  <a:cubicBezTo>
                    <a:pt x="123" y="20"/>
                    <a:pt x="99" y="0"/>
                    <a:pt x="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5165919" y="2681694"/>
              <a:ext cx="165165" cy="245154"/>
            </a:xfrm>
            <a:custGeom>
              <a:avLst/>
              <a:gdLst/>
              <a:ahLst/>
              <a:cxnLst/>
              <a:rect l="l" t="t" r="r" b="b"/>
              <a:pathLst>
                <a:path w="4586" h="6807" extrusionOk="0">
                  <a:moveTo>
                    <a:pt x="1226" y="0"/>
                  </a:moveTo>
                  <a:cubicBezTo>
                    <a:pt x="1117" y="0"/>
                    <a:pt x="1013" y="20"/>
                    <a:pt x="915" y="60"/>
                  </a:cubicBezTo>
                  <a:cubicBezTo>
                    <a:pt x="70" y="407"/>
                    <a:pt x="1" y="2189"/>
                    <a:pt x="759" y="4033"/>
                  </a:cubicBezTo>
                  <a:cubicBezTo>
                    <a:pt x="1433" y="5667"/>
                    <a:pt x="2532" y="6806"/>
                    <a:pt x="3362" y="6806"/>
                  </a:cubicBezTo>
                  <a:cubicBezTo>
                    <a:pt x="3470" y="6806"/>
                    <a:pt x="3573" y="6787"/>
                    <a:pt x="3671" y="6747"/>
                  </a:cubicBezTo>
                  <a:cubicBezTo>
                    <a:pt x="4517" y="6399"/>
                    <a:pt x="4586" y="4617"/>
                    <a:pt x="3828" y="2770"/>
                  </a:cubicBezTo>
                  <a:cubicBezTo>
                    <a:pt x="3153" y="1139"/>
                    <a:pt x="2058" y="0"/>
                    <a:pt x="122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5184358" y="2712523"/>
              <a:ext cx="128321" cy="183352"/>
            </a:xfrm>
            <a:custGeom>
              <a:avLst/>
              <a:gdLst/>
              <a:ahLst/>
              <a:cxnLst/>
              <a:rect l="l" t="t" r="r" b="b"/>
              <a:pathLst>
                <a:path w="3563" h="5091" extrusionOk="0">
                  <a:moveTo>
                    <a:pt x="1023" y="251"/>
                  </a:moveTo>
                  <a:cubicBezTo>
                    <a:pt x="1238" y="251"/>
                    <a:pt x="1503" y="386"/>
                    <a:pt x="1778" y="637"/>
                  </a:cubicBezTo>
                  <a:cubicBezTo>
                    <a:pt x="2153" y="992"/>
                    <a:pt x="2502" y="1524"/>
                    <a:pt x="2759" y="2143"/>
                  </a:cubicBezTo>
                  <a:cubicBezTo>
                    <a:pt x="3263" y="3372"/>
                    <a:pt x="3242" y="4593"/>
                    <a:pt x="2714" y="4812"/>
                  </a:cubicBezTo>
                  <a:cubicBezTo>
                    <a:pt x="2661" y="4833"/>
                    <a:pt x="2604" y="4844"/>
                    <a:pt x="2543" y="4844"/>
                  </a:cubicBezTo>
                  <a:cubicBezTo>
                    <a:pt x="2325" y="4844"/>
                    <a:pt x="2060" y="4710"/>
                    <a:pt x="1789" y="4457"/>
                  </a:cubicBezTo>
                  <a:cubicBezTo>
                    <a:pt x="1409" y="4102"/>
                    <a:pt x="1061" y="3567"/>
                    <a:pt x="807" y="2947"/>
                  </a:cubicBezTo>
                  <a:cubicBezTo>
                    <a:pt x="299" y="1722"/>
                    <a:pt x="320" y="502"/>
                    <a:pt x="849" y="282"/>
                  </a:cubicBezTo>
                  <a:cubicBezTo>
                    <a:pt x="901" y="261"/>
                    <a:pt x="960" y="251"/>
                    <a:pt x="1023" y="251"/>
                  </a:cubicBezTo>
                  <a:close/>
                  <a:moveTo>
                    <a:pt x="1022" y="1"/>
                  </a:moveTo>
                  <a:cubicBezTo>
                    <a:pt x="929" y="1"/>
                    <a:pt x="839" y="18"/>
                    <a:pt x="755" y="52"/>
                  </a:cubicBezTo>
                  <a:cubicBezTo>
                    <a:pt x="80" y="331"/>
                    <a:pt x="0" y="1646"/>
                    <a:pt x="578" y="3045"/>
                  </a:cubicBezTo>
                  <a:cubicBezTo>
                    <a:pt x="846" y="3695"/>
                    <a:pt x="1214" y="4259"/>
                    <a:pt x="1618" y="4638"/>
                  </a:cubicBezTo>
                  <a:cubicBezTo>
                    <a:pt x="1941" y="4937"/>
                    <a:pt x="2258" y="5091"/>
                    <a:pt x="2540" y="5091"/>
                  </a:cubicBezTo>
                  <a:cubicBezTo>
                    <a:pt x="2634" y="5091"/>
                    <a:pt x="2725" y="5073"/>
                    <a:pt x="2808" y="5038"/>
                  </a:cubicBezTo>
                  <a:cubicBezTo>
                    <a:pt x="3483" y="4760"/>
                    <a:pt x="3563" y="3448"/>
                    <a:pt x="2988" y="2050"/>
                  </a:cubicBezTo>
                  <a:cubicBezTo>
                    <a:pt x="2717" y="1399"/>
                    <a:pt x="2349" y="832"/>
                    <a:pt x="1945" y="457"/>
                  </a:cubicBezTo>
                  <a:cubicBezTo>
                    <a:pt x="1624" y="156"/>
                    <a:pt x="1304" y="1"/>
                    <a:pt x="10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5254263" y="3005792"/>
              <a:ext cx="106028" cy="128970"/>
            </a:xfrm>
            <a:custGeom>
              <a:avLst/>
              <a:gdLst/>
              <a:ahLst/>
              <a:cxnLst/>
              <a:rect l="l" t="t" r="r" b="b"/>
              <a:pathLst>
                <a:path w="2944" h="3581" extrusionOk="0">
                  <a:moveTo>
                    <a:pt x="1051" y="1"/>
                  </a:moveTo>
                  <a:cubicBezTo>
                    <a:pt x="950" y="1"/>
                    <a:pt x="852" y="19"/>
                    <a:pt x="759" y="58"/>
                  </a:cubicBezTo>
                  <a:cubicBezTo>
                    <a:pt x="164" y="301"/>
                    <a:pt x="0" y="1276"/>
                    <a:pt x="394" y="2236"/>
                  </a:cubicBezTo>
                  <a:cubicBezTo>
                    <a:pt x="728" y="3043"/>
                    <a:pt x="1350" y="3580"/>
                    <a:pt x="1894" y="3580"/>
                  </a:cubicBezTo>
                  <a:cubicBezTo>
                    <a:pt x="1995" y="3580"/>
                    <a:pt x="2093" y="3562"/>
                    <a:pt x="2186" y="3523"/>
                  </a:cubicBezTo>
                  <a:cubicBezTo>
                    <a:pt x="2780" y="3280"/>
                    <a:pt x="2944" y="2305"/>
                    <a:pt x="2550" y="1348"/>
                  </a:cubicBezTo>
                  <a:cubicBezTo>
                    <a:pt x="2216" y="538"/>
                    <a:pt x="1594" y="1"/>
                    <a:pt x="1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5274431" y="3027833"/>
              <a:ext cx="69221" cy="84923"/>
            </a:xfrm>
            <a:custGeom>
              <a:avLst/>
              <a:gdLst/>
              <a:ahLst/>
              <a:cxnLst/>
              <a:rect l="l" t="t" r="r" b="b"/>
              <a:pathLst>
                <a:path w="1922" h="2358" extrusionOk="0">
                  <a:moveTo>
                    <a:pt x="665" y="249"/>
                  </a:moveTo>
                  <a:cubicBezTo>
                    <a:pt x="929" y="249"/>
                    <a:pt x="1257" y="542"/>
                    <a:pt x="1430" y="966"/>
                  </a:cubicBezTo>
                  <a:cubicBezTo>
                    <a:pt x="1632" y="1457"/>
                    <a:pt x="1566" y="1968"/>
                    <a:pt x="1284" y="2083"/>
                  </a:cubicBezTo>
                  <a:cubicBezTo>
                    <a:pt x="1244" y="2100"/>
                    <a:pt x="1202" y="2108"/>
                    <a:pt x="1157" y="2108"/>
                  </a:cubicBezTo>
                  <a:cubicBezTo>
                    <a:pt x="891" y="2108"/>
                    <a:pt x="567" y="1815"/>
                    <a:pt x="394" y="1394"/>
                  </a:cubicBezTo>
                  <a:cubicBezTo>
                    <a:pt x="290" y="1140"/>
                    <a:pt x="255" y="882"/>
                    <a:pt x="290" y="664"/>
                  </a:cubicBezTo>
                  <a:cubicBezTo>
                    <a:pt x="324" y="465"/>
                    <a:pt x="411" y="326"/>
                    <a:pt x="540" y="274"/>
                  </a:cubicBezTo>
                  <a:cubicBezTo>
                    <a:pt x="578" y="256"/>
                    <a:pt x="620" y="249"/>
                    <a:pt x="665" y="249"/>
                  </a:cubicBezTo>
                  <a:close/>
                  <a:moveTo>
                    <a:pt x="665" y="1"/>
                  </a:moveTo>
                  <a:cubicBezTo>
                    <a:pt x="590" y="1"/>
                    <a:pt x="516" y="15"/>
                    <a:pt x="446" y="44"/>
                  </a:cubicBezTo>
                  <a:cubicBezTo>
                    <a:pt x="234" y="131"/>
                    <a:pt x="94" y="336"/>
                    <a:pt x="46" y="622"/>
                  </a:cubicBezTo>
                  <a:cubicBezTo>
                    <a:pt x="1" y="887"/>
                    <a:pt x="42" y="1192"/>
                    <a:pt x="164" y="1488"/>
                  </a:cubicBezTo>
                  <a:cubicBezTo>
                    <a:pt x="383" y="2017"/>
                    <a:pt x="787" y="2358"/>
                    <a:pt x="1159" y="2358"/>
                  </a:cubicBezTo>
                  <a:cubicBezTo>
                    <a:pt x="1236" y="2358"/>
                    <a:pt x="1309" y="2344"/>
                    <a:pt x="1378" y="2313"/>
                  </a:cubicBezTo>
                  <a:cubicBezTo>
                    <a:pt x="1799" y="2142"/>
                    <a:pt x="1921" y="1505"/>
                    <a:pt x="1660" y="872"/>
                  </a:cubicBezTo>
                  <a:cubicBezTo>
                    <a:pt x="1443" y="342"/>
                    <a:pt x="1036" y="1"/>
                    <a:pt x="66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5451732" y="3059706"/>
              <a:ext cx="191024" cy="262477"/>
            </a:xfrm>
            <a:custGeom>
              <a:avLst/>
              <a:gdLst/>
              <a:ahLst/>
              <a:cxnLst/>
              <a:rect l="l" t="t" r="r" b="b"/>
              <a:pathLst>
                <a:path w="5304" h="7288" extrusionOk="0">
                  <a:moveTo>
                    <a:pt x="1762" y="1"/>
                  </a:moveTo>
                  <a:cubicBezTo>
                    <a:pt x="1653" y="1"/>
                    <a:pt x="1545" y="53"/>
                    <a:pt x="1480" y="158"/>
                  </a:cubicBezTo>
                  <a:lnTo>
                    <a:pt x="70" y="2381"/>
                  </a:lnTo>
                  <a:cubicBezTo>
                    <a:pt x="1" y="2492"/>
                    <a:pt x="4" y="2635"/>
                    <a:pt x="77" y="2746"/>
                  </a:cubicBezTo>
                  <a:lnTo>
                    <a:pt x="3097" y="7144"/>
                  </a:lnTo>
                  <a:cubicBezTo>
                    <a:pt x="3160" y="7238"/>
                    <a:pt x="3265" y="7288"/>
                    <a:pt x="3371" y="7288"/>
                  </a:cubicBezTo>
                  <a:cubicBezTo>
                    <a:pt x="3445" y="7288"/>
                    <a:pt x="3519" y="7264"/>
                    <a:pt x="3580" y="7213"/>
                  </a:cubicBezTo>
                  <a:lnTo>
                    <a:pt x="5143" y="5937"/>
                  </a:lnTo>
                  <a:cubicBezTo>
                    <a:pt x="5271" y="5832"/>
                    <a:pt x="5303" y="5651"/>
                    <a:pt x="5220" y="5508"/>
                  </a:cubicBezTo>
                  <a:lnTo>
                    <a:pt x="2047" y="164"/>
                  </a:lnTo>
                  <a:cubicBezTo>
                    <a:pt x="1983" y="55"/>
                    <a:pt x="1873" y="1"/>
                    <a:pt x="17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5405777" y="3134185"/>
              <a:ext cx="272021" cy="211876"/>
            </a:xfrm>
            <a:custGeom>
              <a:avLst/>
              <a:gdLst/>
              <a:ahLst/>
              <a:cxnLst/>
              <a:rect l="l" t="t" r="r" b="b"/>
              <a:pathLst>
                <a:path w="7553" h="5883" extrusionOk="0">
                  <a:moveTo>
                    <a:pt x="0" y="0"/>
                  </a:moveTo>
                  <a:lnTo>
                    <a:pt x="306" y="1040"/>
                  </a:lnTo>
                  <a:cubicBezTo>
                    <a:pt x="306" y="1040"/>
                    <a:pt x="448" y="1016"/>
                    <a:pt x="697" y="1016"/>
                  </a:cubicBezTo>
                  <a:cubicBezTo>
                    <a:pt x="1753" y="1016"/>
                    <a:pt x="4727" y="1440"/>
                    <a:pt x="6889" y="5883"/>
                  </a:cubicBezTo>
                  <a:lnTo>
                    <a:pt x="7553" y="5065"/>
                  </a:lnTo>
                  <a:cubicBezTo>
                    <a:pt x="7553" y="5065"/>
                    <a:pt x="4972" y="765"/>
                    <a:pt x="2870" y="383"/>
                  </a:cubicBezTo>
                  <a:cubicBezTo>
                    <a:pt x="76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805807" y="2688249"/>
              <a:ext cx="239140" cy="60757"/>
            </a:xfrm>
            <a:custGeom>
              <a:avLst/>
              <a:gdLst/>
              <a:ahLst/>
              <a:cxnLst/>
              <a:rect l="l" t="t" r="r" b="b"/>
              <a:pathLst>
                <a:path w="6640" h="1687" extrusionOk="0">
                  <a:moveTo>
                    <a:pt x="6501" y="1"/>
                  </a:moveTo>
                  <a:cubicBezTo>
                    <a:pt x="6493" y="1"/>
                    <a:pt x="6484" y="1"/>
                    <a:pt x="6475" y="3"/>
                  </a:cubicBezTo>
                  <a:lnTo>
                    <a:pt x="109" y="1439"/>
                  </a:lnTo>
                  <a:cubicBezTo>
                    <a:pt x="43" y="1457"/>
                    <a:pt x="1" y="1523"/>
                    <a:pt x="14" y="1590"/>
                  </a:cubicBezTo>
                  <a:cubicBezTo>
                    <a:pt x="28" y="1645"/>
                    <a:pt x="77" y="1687"/>
                    <a:pt x="136" y="1687"/>
                  </a:cubicBezTo>
                  <a:cubicBezTo>
                    <a:pt x="143" y="1687"/>
                    <a:pt x="154" y="1683"/>
                    <a:pt x="164" y="1683"/>
                  </a:cubicBezTo>
                  <a:lnTo>
                    <a:pt x="6527" y="246"/>
                  </a:lnTo>
                  <a:cubicBezTo>
                    <a:pt x="6597" y="229"/>
                    <a:pt x="6639" y="163"/>
                    <a:pt x="6622" y="97"/>
                  </a:cubicBezTo>
                  <a:cubicBezTo>
                    <a:pt x="6609" y="40"/>
                    <a:pt x="6558" y="1"/>
                    <a:pt x="65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14222" y="2747385"/>
              <a:ext cx="68573" cy="22329"/>
            </a:xfrm>
            <a:custGeom>
              <a:avLst/>
              <a:gdLst/>
              <a:ahLst/>
              <a:cxnLst/>
              <a:rect l="l" t="t" r="r" b="b"/>
              <a:pathLst>
                <a:path w="1904" h="620" extrusionOk="0">
                  <a:moveTo>
                    <a:pt x="1765" y="0"/>
                  </a:moveTo>
                  <a:cubicBezTo>
                    <a:pt x="1756" y="0"/>
                    <a:pt x="1748" y="1"/>
                    <a:pt x="1740" y="3"/>
                  </a:cubicBezTo>
                  <a:lnTo>
                    <a:pt x="108" y="372"/>
                  </a:lnTo>
                  <a:cubicBezTo>
                    <a:pt x="42" y="389"/>
                    <a:pt x="0" y="455"/>
                    <a:pt x="14" y="521"/>
                  </a:cubicBezTo>
                  <a:cubicBezTo>
                    <a:pt x="28" y="581"/>
                    <a:pt x="76" y="619"/>
                    <a:pt x="136" y="619"/>
                  </a:cubicBezTo>
                  <a:cubicBezTo>
                    <a:pt x="143" y="619"/>
                    <a:pt x="153" y="616"/>
                    <a:pt x="160" y="616"/>
                  </a:cubicBezTo>
                  <a:lnTo>
                    <a:pt x="1796" y="247"/>
                  </a:lnTo>
                  <a:cubicBezTo>
                    <a:pt x="1862" y="233"/>
                    <a:pt x="1903" y="163"/>
                    <a:pt x="1886" y="97"/>
                  </a:cubicBezTo>
                  <a:cubicBezTo>
                    <a:pt x="1873" y="40"/>
                    <a:pt x="1821" y="0"/>
                    <a:pt x="17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6917892" y="3467358"/>
              <a:ext cx="269176" cy="341602"/>
            </a:xfrm>
            <a:custGeom>
              <a:avLst/>
              <a:gdLst/>
              <a:ahLst/>
              <a:cxnLst/>
              <a:rect l="l" t="t" r="r" b="b"/>
              <a:pathLst>
                <a:path w="7474" h="9485" extrusionOk="0">
                  <a:moveTo>
                    <a:pt x="7474" y="0"/>
                  </a:moveTo>
                  <a:lnTo>
                    <a:pt x="0" y="73"/>
                  </a:lnTo>
                  <a:lnTo>
                    <a:pt x="658" y="6979"/>
                  </a:lnTo>
                  <a:lnTo>
                    <a:pt x="658" y="7710"/>
                  </a:lnTo>
                  <a:cubicBezTo>
                    <a:pt x="658" y="8691"/>
                    <a:pt x="2049" y="9484"/>
                    <a:pt x="3765" y="9484"/>
                  </a:cubicBezTo>
                  <a:cubicBezTo>
                    <a:pt x="5484" y="9484"/>
                    <a:pt x="6875" y="8691"/>
                    <a:pt x="6875" y="7710"/>
                  </a:cubicBezTo>
                  <a:lnTo>
                    <a:pt x="6875" y="6979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6913390" y="3462821"/>
              <a:ext cx="278180" cy="350642"/>
            </a:xfrm>
            <a:custGeom>
              <a:avLst/>
              <a:gdLst/>
              <a:ahLst/>
              <a:cxnLst/>
              <a:rect l="l" t="t" r="r" b="b"/>
              <a:pathLst>
                <a:path w="7724" h="9736" extrusionOk="0">
                  <a:moveTo>
                    <a:pt x="7463" y="251"/>
                  </a:moveTo>
                  <a:lnTo>
                    <a:pt x="6878" y="7105"/>
                  </a:lnTo>
                  <a:lnTo>
                    <a:pt x="6878" y="7836"/>
                  </a:lnTo>
                  <a:cubicBezTo>
                    <a:pt x="6878" y="8748"/>
                    <a:pt x="5539" y="9488"/>
                    <a:pt x="3890" y="9488"/>
                  </a:cubicBezTo>
                  <a:cubicBezTo>
                    <a:pt x="2244" y="9488"/>
                    <a:pt x="904" y="8748"/>
                    <a:pt x="904" y="7836"/>
                  </a:cubicBezTo>
                  <a:lnTo>
                    <a:pt x="904" y="7091"/>
                  </a:lnTo>
                  <a:lnTo>
                    <a:pt x="261" y="321"/>
                  </a:lnTo>
                  <a:lnTo>
                    <a:pt x="7463" y="251"/>
                  </a:lnTo>
                  <a:close/>
                  <a:moveTo>
                    <a:pt x="7599" y="1"/>
                  </a:moveTo>
                  <a:lnTo>
                    <a:pt x="125" y="74"/>
                  </a:lnTo>
                  <a:cubicBezTo>
                    <a:pt x="90" y="74"/>
                    <a:pt x="56" y="88"/>
                    <a:pt x="35" y="115"/>
                  </a:cubicBezTo>
                  <a:cubicBezTo>
                    <a:pt x="10" y="139"/>
                    <a:pt x="0" y="175"/>
                    <a:pt x="3" y="210"/>
                  </a:cubicBezTo>
                  <a:lnTo>
                    <a:pt x="657" y="7105"/>
                  </a:lnTo>
                  <a:lnTo>
                    <a:pt x="657" y="7836"/>
                  </a:lnTo>
                  <a:cubicBezTo>
                    <a:pt x="657" y="8883"/>
                    <a:pt x="2108" y="9735"/>
                    <a:pt x="3890" y="9735"/>
                  </a:cubicBezTo>
                  <a:cubicBezTo>
                    <a:pt x="5675" y="9735"/>
                    <a:pt x="7125" y="8883"/>
                    <a:pt x="7125" y="7836"/>
                  </a:cubicBezTo>
                  <a:lnTo>
                    <a:pt x="7125" y="7116"/>
                  </a:lnTo>
                  <a:lnTo>
                    <a:pt x="7721" y="136"/>
                  </a:lnTo>
                  <a:cubicBezTo>
                    <a:pt x="7724" y="102"/>
                    <a:pt x="7713" y="67"/>
                    <a:pt x="7689" y="43"/>
                  </a:cubicBezTo>
                  <a:cubicBezTo>
                    <a:pt x="7665" y="18"/>
                    <a:pt x="7637" y="8"/>
                    <a:pt x="75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6926140" y="3556315"/>
              <a:ext cx="252897" cy="180327"/>
            </a:xfrm>
            <a:custGeom>
              <a:avLst/>
              <a:gdLst/>
              <a:ahLst/>
              <a:cxnLst/>
              <a:rect l="l" t="t" r="r" b="b"/>
              <a:pathLst>
                <a:path w="7022" h="5007" extrusionOk="0">
                  <a:moveTo>
                    <a:pt x="1" y="0"/>
                  </a:moveTo>
                  <a:lnTo>
                    <a:pt x="391" y="4123"/>
                  </a:lnTo>
                  <a:cubicBezTo>
                    <a:pt x="1024" y="4652"/>
                    <a:pt x="2196" y="5007"/>
                    <a:pt x="3543" y="5007"/>
                  </a:cubicBezTo>
                  <a:cubicBezTo>
                    <a:pt x="4879" y="5007"/>
                    <a:pt x="6044" y="4655"/>
                    <a:pt x="6678" y="4133"/>
                  </a:cubicBezTo>
                  <a:lnTo>
                    <a:pt x="7022" y="119"/>
                  </a:lnTo>
                  <a:lnTo>
                    <a:pt x="7022" y="119"/>
                  </a:lnTo>
                  <a:cubicBezTo>
                    <a:pt x="6559" y="838"/>
                    <a:pt x="5175" y="1364"/>
                    <a:pt x="3543" y="1364"/>
                  </a:cubicBezTo>
                  <a:cubicBezTo>
                    <a:pt x="1824" y="1364"/>
                    <a:pt x="383" y="783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6921530" y="3551849"/>
              <a:ext cx="262153" cy="189295"/>
            </a:xfrm>
            <a:custGeom>
              <a:avLst/>
              <a:gdLst/>
              <a:ahLst/>
              <a:cxnLst/>
              <a:rect l="l" t="t" r="r" b="b"/>
              <a:pathLst>
                <a:path w="7279" h="5256" extrusionOk="0">
                  <a:moveTo>
                    <a:pt x="293" y="562"/>
                  </a:moveTo>
                  <a:cubicBezTo>
                    <a:pt x="916" y="1195"/>
                    <a:pt x="2210" y="1610"/>
                    <a:pt x="3671" y="1610"/>
                  </a:cubicBezTo>
                  <a:cubicBezTo>
                    <a:pt x="5086" y="1610"/>
                    <a:pt x="6350" y="1224"/>
                    <a:pt x="6994" y="618"/>
                  </a:cubicBezTo>
                  <a:lnTo>
                    <a:pt x="6994" y="618"/>
                  </a:lnTo>
                  <a:lnTo>
                    <a:pt x="6687" y="4195"/>
                  </a:lnTo>
                  <a:cubicBezTo>
                    <a:pt x="6043" y="4696"/>
                    <a:pt x="4895" y="5009"/>
                    <a:pt x="3671" y="5009"/>
                  </a:cubicBezTo>
                  <a:cubicBezTo>
                    <a:pt x="2432" y="5009"/>
                    <a:pt x="1277" y="4692"/>
                    <a:pt x="637" y="4185"/>
                  </a:cubicBezTo>
                  <a:lnTo>
                    <a:pt x="293" y="562"/>
                  </a:lnTo>
                  <a:close/>
                  <a:moveTo>
                    <a:pt x="128" y="1"/>
                  </a:moveTo>
                  <a:cubicBezTo>
                    <a:pt x="117" y="1"/>
                    <a:pt x="106" y="2"/>
                    <a:pt x="94" y="5"/>
                  </a:cubicBezTo>
                  <a:cubicBezTo>
                    <a:pt x="35" y="23"/>
                    <a:pt x="0" y="79"/>
                    <a:pt x="4" y="138"/>
                  </a:cubicBezTo>
                  <a:lnTo>
                    <a:pt x="397" y="4257"/>
                  </a:lnTo>
                  <a:cubicBezTo>
                    <a:pt x="400" y="4292"/>
                    <a:pt x="415" y="4320"/>
                    <a:pt x="439" y="4341"/>
                  </a:cubicBezTo>
                  <a:cubicBezTo>
                    <a:pt x="1124" y="4915"/>
                    <a:pt x="2331" y="5256"/>
                    <a:pt x="3671" y="5256"/>
                  </a:cubicBezTo>
                  <a:cubicBezTo>
                    <a:pt x="4996" y="5256"/>
                    <a:pt x="6200" y="4919"/>
                    <a:pt x="6886" y="4355"/>
                  </a:cubicBezTo>
                  <a:cubicBezTo>
                    <a:pt x="6910" y="4334"/>
                    <a:pt x="6928" y="4302"/>
                    <a:pt x="6931" y="4268"/>
                  </a:cubicBezTo>
                  <a:lnTo>
                    <a:pt x="7275" y="253"/>
                  </a:lnTo>
                  <a:cubicBezTo>
                    <a:pt x="7278" y="198"/>
                    <a:pt x="7244" y="145"/>
                    <a:pt x="7191" y="124"/>
                  </a:cubicBezTo>
                  <a:cubicBezTo>
                    <a:pt x="7178" y="120"/>
                    <a:pt x="7165" y="118"/>
                    <a:pt x="7152" y="118"/>
                  </a:cubicBezTo>
                  <a:cubicBezTo>
                    <a:pt x="7110" y="118"/>
                    <a:pt x="7070" y="139"/>
                    <a:pt x="7045" y="177"/>
                  </a:cubicBezTo>
                  <a:cubicBezTo>
                    <a:pt x="6597" y="876"/>
                    <a:pt x="5208" y="1362"/>
                    <a:pt x="3671" y="1362"/>
                  </a:cubicBezTo>
                  <a:cubicBezTo>
                    <a:pt x="2049" y="1362"/>
                    <a:pt x="609" y="820"/>
                    <a:pt x="240" y="72"/>
                  </a:cubicBezTo>
                  <a:cubicBezTo>
                    <a:pt x="218" y="27"/>
                    <a:pt x="175" y="1"/>
                    <a:pt x="1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6921242" y="3505174"/>
              <a:ext cx="1188" cy="11705"/>
            </a:xfrm>
            <a:custGeom>
              <a:avLst/>
              <a:gdLst/>
              <a:ahLst/>
              <a:cxnLst/>
              <a:rect l="l" t="t" r="r" b="b"/>
              <a:pathLst>
                <a:path w="33" h="325" extrusionOk="0">
                  <a:moveTo>
                    <a:pt x="1" y="1"/>
                  </a:moveTo>
                  <a:lnTo>
                    <a:pt x="33" y="325"/>
                  </a:lnTo>
                  <a:lnTo>
                    <a:pt x="33" y="2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6916632" y="3500636"/>
              <a:ext cx="10192" cy="20601"/>
            </a:xfrm>
            <a:custGeom>
              <a:avLst/>
              <a:gdLst/>
              <a:ahLst/>
              <a:cxnLst/>
              <a:rect l="l" t="t" r="r" b="b"/>
              <a:pathLst>
                <a:path w="283" h="572" extrusionOk="0">
                  <a:moveTo>
                    <a:pt x="127" y="1"/>
                  </a:moveTo>
                  <a:cubicBezTo>
                    <a:pt x="123" y="1"/>
                    <a:pt x="119" y="1"/>
                    <a:pt x="116" y="1"/>
                  </a:cubicBezTo>
                  <a:cubicBezTo>
                    <a:pt x="50" y="8"/>
                    <a:pt x="0" y="67"/>
                    <a:pt x="4" y="137"/>
                  </a:cubicBezTo>
                  <a:lnTo>
                    <a:pt x="35" y="461"/>
                  </a:lnTo>
                  <a:cubicBezTo>
                    <a:pt x="42" y="523"/>
                    <a:pt x="95" y="572"/>
                    <a:pt x="161" y="572"/>
                  </a:cubicBezTo>
                  <a:lnTo>
                    <a:pt x="164" y="572"/>
                  </a:lnTo>
                  <a:cubicBezTo>
                    <a:pt x="230" y="568"/>
                    <a:pt x="283" y="516"/>
                    <a:pt x="283" y="451"/>
                  </a:cubicBezTo>
                  <a:lnTo>
                    <a:pt x="251" y="112"/>
                  </a:lnTo>
                  <a:cubicBezTo>
                    <a:pt x="245" y="47"/>
                    <a:pt x="186" y="1"/>
                    <a:pt x="12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6902226" y="3382111"/>
              <a:ext cx="302634" cy="172944"/>
            </a:xfrm>
            <a:custGeom>
              <a:avLst/>
              <a:gdLst/>
              <a:ahLst/>
              <a:cxnLst/>
              <a:rect l="l" t="t" r="r" b="b"/>
              <a:pathLst>
                <a:path w="8403" h="4802" extrusionOk="0">
                  <a:moveTo>
                    <a:pt x="4200" y="1"/>
                  </a:moveTo>
                  <a:cubicBezTo>
                    <a:pt x="2499" y="1"/>
                    <a:pt x="1034" y="582"/>
                    <a:pt x="376" y="1414"/>
                  </a:cubicBezTo>
                  <a:lnTo>
                    <a:pt x="0" y="1414"/>
                  </a:lnTo>
                  <a:lnTo>
                    <a:pt x="0" y="2401"/>
                  </a:lnTo>
                  <a:cubicBezTo>
                    <a:pt x="0" y="3727"/>
                    <a:pt x="1882" y="4802"/>
                    <a:pt x="4200" y="4802"/>
                  </a:cubicBezTo>
                  <a:cubicBezTo>
                    <a:pt x="6520" y="4802"/>
                    <a:pt x="8403" y="3727"/>
                    <a:pt x="8403" y="2401"/>
                  </a:cubicBezTo>
                  <a:lnTo>
                    <a:pt x="8403" y="1414"/>
                  </a:lnTo>
                  <a:lnTo>
                    <a:pt x="8027" y="1414"/>
                  </a:lnTo>
                  <a:cubicBezTo>
                    <a:pt x="7369" y="582"/>
                    <a:pt x="5905" y="1"/>
                    <a:pt x="420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6897724" y="3377609"/>
              <a:ext cx="311674" cy="181840"/>
            </a:xfrm>
            <a:custGeom>
              <a:avLst/>
              <a:gdLst/>
              <a:ahLst/>
              <a:cxnLst/>
              <a:rect l="l" t="t" r="r" b="b"/>
              <a:pathLst>
                <a:path w="8654" h="5049" extrusionOk="0">
                  <a:moveTo>
                    <a:pt x="4325" y="248"/>
                  </a:moveTo>
                  <a:cubicBezTo>
                    <a:pt x="5935" y="248"/>
                    <a:pt x="7401" y="787"/>
                    <a:pt x="8058" y="1615"/>
                  </a:cubicBezTo>
                  <a:cubicBezTo>
                    <a:pt x="8079" y="1646"/>
                    <a:pt x="8117" y="1664"/>
                    <a:pt x="8152" y="1664"/>
                  </a:cubicBezTo>
                  <a:lnTo>
                    <a:pt x="8403" y="1664"/>
                  </a:lnTo>
                  <a:lnTo>
                    <a:pt x="8403" y="2526"/>
                  </a:lnTo>
                  <a:cubicBezTo>
                    <a:pt x="8403" y="3783"/>
                    <a:pt x="6576" y="4802"/>
                    <a:pt x="4325" y="4802"/>
                  </a:cubicBezTo>
                  <a:cubicBezTo>
                    <a:pt x="2078" y="4802"/>
                    <a:pt x="247" y="3783"/>
                    <a:pt x="247" y="2526"/>
                  </a:cubicBezTo>
                  <a:lnTo>
                    <a:pt x="247" y="1664"/>
                  </a:lnTo>
                  <a:lnTo>
                    <a:pt x="501" y="1664"/>
                  </a:lnTo>
                  <a:cubicBezTo>
                    <a:pt x="536" y="1664"/>
                    <a:pt x="575" y="1646"/>
                    <a:pt x="599" y="1615"/>
                  </a:cubicBezTo>
                  <a:cubicBezTo>
                    <a:pt x="1253" y="787"/>
                    <a:pt x="2717" y="248"/>
                    <a:pt x="4325" y="248"/>
                  </a:cubicBezTo>
                  <a:close/>
                  <a:moveTo>
                    <a:pt x="4325" y="0"/>
                  </a:moveTo>
                  <a:cubicBezTo>
                    <a:pt x="2675" y="0"/>
                    <a:pt x="1159" y="554"/>
                    <a:pt x="442" y="1413"/>
                  </a:cubicBezTo>
                  <a:lnTo>
                    <a:pt x="125" y="1413"/>
                  </a:lnTo>
                  <a:cubicBezTo>
                    <a:pt x="56" y="1413"/>
                    <a:pt x="0" y="1469"/>
                    <a:pt x="0" y="1539"/>
                  </a:cubicBezTo>
                  <a:lnTo>
                    <a:pt x="0" y="2526"/>
                  </a:lnTo>
                  <a:cubicBezTo>
                    <a:pt x="0" y="3918"/>
                    <a:pt x="1941" y="5049"/>
                    <a:pt x="4325" y="5049"/>
                  </a:cubicBezTo>
                  <a:cubicBezTo>
                    <a:pt x="6712" y="5049"/>
                    <a:pt x="8653" y="3918"/>
                    <a:pt x="8653" y="2526"/>
                  </a:cubicBezTo>
                  <a:lnTo>
                    <a:pt x="8653" y="1539"/>
                  </a:lnTo>
                  <a:cubicBezTo>
                    <a:pt x="8653" y="1469"/>
                    <a:pt x="8597" y="1413"/>
                    <a:pt x="8528" y="1413"/>
                  </a:cubicBezTo>
                  <a:lnTo>
                    <a:pt x="8211" y="1413"/>
                  </a:lnTo>
                  <a:cubicBezTo>
                    <a:pt x="7494" y="554"/>
                    <a:pt x="5977" y="0"/>
                    <a:pt x="4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902226" y="3346529"/>
              <a:ext cx="302634" cy="172980"/>
            </a:xfrm>
            <a:custGeom>
              <a:avLst/>
              <a:gdLst/>
              <a:ahLst/>
              <a:cxnLst/>
              <a:rect l="l" t="t" r="r" b="b"/>
              <a:pathLst>
                <a:path w="8403" h="4803" extrusionOk="0">
                  <a:moveTo>
                    <a:pt x="4200" y="1"/>
                  </a:moveTo>
                  <a:cubicBezTo>
                    <a:pt x="1882" y="1"/>
                    <a:pt x="0" y="1076"/>
                    <a:pt x="0" y="2402"/>
                  </a:cubicBezTo>
                  <a:cubicBezTo>
                    <a:pt x="0" y="3728"/>
                    <a:pt x="1882" y="4802"/>
                    <a:pt x="4200" y="4802"/>
                  </a:cubicBezTo>
                  <a:cubicBezTo>
                    <a:pt x="6520" y="4802"/>
                    <a:pt x="8403" y="3728"/>
                    <a:pt x="8403" y="2402"/>
                  </a:cubicBezTo>
                  <a:cubicBezTo>
                    <a:pt x="8403" y="1076"/>
                    <a:pt x="6520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6897724" y="3342027"/>
              <a:ext cx="311674" cy="181984"/>
            </a:xfrm>
            <a:custGeom>
              <a:avLst/>
              <a:gdLst/>
              <a:ahLst/>
              <a:cxnLst/>
              <a:rect l="l" t="t" r="r" b="b"/>
              <a:pathLst>
                <a:path w="8654" h="5053" extrusionOk="0">
                  <a:moveTo>
                    <a:pt x="4325" y="251"/>
                  </a:moveTo>
                  <a:cubicBezTo>
                    <a:pt x="6576" y="251"/>
                    <a:pt x="8403" y="1271"/>
                    <a:pt x="8403" y="2527"/>
                  </a:cubicBezTo>
                  <a:cubicBezTo>
                    <a:pt x="8403" y="3782"/>
                    <a:pt x="6576" y="4802"/>
                    <a:pt x="4325" y="4802"/>
                  </a:cubicBezTo>
                  <a:cubicBezTo>
                    <a:pt x="2078" y="4802"/>
                    <a:pt x="247" y="3782"/>
                    <a:pt x="247" y="2527"/>
                  </a:cubicBezTo>
                  <a:cubicBezTo>
                    <a:pt x="247" y="1271"/>
                    <a:pt x="2078" y="251"/>
                    <a:pt x="4325" y="251"/>
                  </a:cubicBezTo>
                  <a:close/>
                  <a:moveTo>
                    <a:pt x="4325" y="1"/>
                  </a:moveTo>
                  <a:cubicBezTo>
                    <a:pt x="1941" y="1"/>
                    <a:pt x="0" y="1135"/>
                    <a:pt x="0" y="2527"/>
                  </a:cubicBezTo>
                  <a:cubicBezTo>
                    <a:pt x="0" y="3918"/>
                    <a:pt x="1941" y="5052"/>
                    <a:pt x="4325" y="5052"/>
                  </a:cubicBezTo>
                  <a:cubicBezTo>
                    <a:pt x="6712" y="5052"/>
                    <a:pt x="8653" y="3918"/>
                    <a:pt x="8653" y="2527"/>
                  </a:cubicBezTo>
                  <a:cubicBezTo>
                    <a:pt x="8653" y="1135"/>
                    <a:pt x="6712" y="1"/>
                    <a:pt x="43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6921422" y="3340298"/>
              <a:ext cx="264278" cy="151011"/>
            </a:xfrm>
            <a:custGeom>
              <a:avLst/>
              <a:gdLst/>
              <a:ahLst/>
              <a:cxnLst/>
              <a:rect l="l" t="t" r="r" b="b"/>
              <a:pathLst>
                <a:path w="7338" h="4193" extrusionOk="0">
                  <a:moveTo>
                    <a:pt x="3667" y="0"/>
                  </a:moveTo>
                  <a:cubicBezTo>
                    <a:pt x="2181" y="0"/>
                    <a:pt x="901" y="505"/>
                    <a:pt x="327" y="1235"/>
                  </a:cubicBezTo>
                  <a:lnTo>
                    <a:pt x="0" y="1235"/>
                  </a:lnTo>
                  <a:lnTo>
                    <a:pt x="0" y="2094"/>
                  </a:lnTo>
                  <a:cubicBezTo>
                    <a:pt x="0" y="3253"/>
                    <a:pt x="1642" y="4193"/>
                    <a:pt x="3667" y="4193"/>
                  </a:cubicBezTo>
                  <a:cubicBezTo>
                    <a:pt x="5695" y="4193"/>
                    <a:pt x="7337" y="3253"/>
                    <a:pt x="7337" y="2094"/>
                  </a:cubicBezTo>
                  <a:lnTo>
                    <a:pt x="7337" y="1235"/>
                  </a:lnTo>
                  <a:lnTo>
                    <a:pt x="7010" y="1235"/>
                  </a:lnTo>
                  <a:cubicBezTo>
                    <a:pt x="6436" y="505"/>
                    <a:pt x="5156" y="0"/>
                    <a:pt x="36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6916884" y="3335760"/>
              <a:ext cx="273318" cy="160087"/>
            </a:xfrm>
            <a:custGeom>
              <a:avLst/>
              <a:gdLst/>
              <a:ahLst/>
              <a:cxnLst/>
              <a:rect l="l" t="t" r="r" b="b"/>
              <a:pathLst>
                <a:path w="7589" h="4445" extrusionOk="0">
                  <a:moveTo>
                    <a:pt x="3793" y="248"/>
                  </a:moveTo>
                  <a:cubicBezTo>
                    <a:pt x="5195" y="248"/>
                    <a:pt x="6468" y="714"/>
                    <a:pt x="7039" y="1438"/>
                  </a:cubicBezTo>
                  <a:cubicBezTo>
                    <a:pt x="7063" y="1466"/>
                    <a:pt x="7098" y="1483"/>
                    <a:pt x="7136" y="1483"/>
                  </a:cubicBezTo>
                  <a:lnTo>
                    <a:pt x="7338" y="1483"/>
                  </a:lnTo>
                  <a:lnTo>
                    <a:pt x="7338" y="2220"/>
                  </a:lnTo>
                  <a:cubicBezTo>
                    <a:pt x="7338" y="3309"/>
                    <a:pt x="5748" y="4194"/>
                    <a:pt x="3793" y="4194"/>
                  </a:cubicBezTo>
                  <a:cubicBezTo>
                    <a:pt x="1841" y="4194"/>
                    <a:pt x="247" y="3309"/>
                    <a:pt x="247" y="2220"/>
                  </a:cubicBezTo>
                  <a:lnTo>
                    <a:pt x="247" y="1483"/>
                  </a:lnTo>
                  <a:lnTo>
                    <a:pt x="453" y="1483"/>
                  </a:lnTo>
                  <a:cubicBezTo>
                    <a:pt x="491" y="1483"/>
                    <a:pt x="526" y="1466"/>
                    <a:pt x="550" y="1438"/>
                  </a:cubicBezTo>
                  <a:cubicBezTo>
                    <a:pt x="1121" y="714"/>
                    <a:pt x="2394" y="248"/>
                    <a:pt x="3793" y="248"/>
                  </a:cubicBezTo>
                  <a:close/>
                  <a:moveTo>
                    <a:pt x="3793" y="1"/>
                  </a:moveTo>
                  <a:cubicBezTo>
                    <a:pt x="2352" y="1"/>
                    <a:pt x="1027" y="484"/>
                    <a:pt x="393" y="1236"/>
                  </a:cubicBezTo>
                  <a:lnTo>
                    <a:pt x="126" y="1236"/>
                  </a:lnTo>
                  <a:cubicBezTo>
                    <a:pt x="56" y="1236"/>
                    <a:pt x="1" y="1292"/>
                    <a:pt x="1" y="1361"/>
                  </a:cubicBezTo>
                  <a:lnTo>
                    <a:pt x="1" y="2220"/>
                  </a:lnTo>
                  <a:cubicBezTo>
                    <a:pt x="1" y="3445"/>
                    <a:pt x="1702" y="4444"/>
                    <a:pt x="3793" y="4444"/>
                  </a:cubicBezTo>
                  <a:cubicBezTo>
                    <a:pt x="5888" y="4444"/>
                    <a:pt x="7588" y="3445"/>
                    <a:pt x="7588" y="2220"/>
                  </a:cubicBezTo>
                  <a:lnTo>
                    <a:pt x="7588" y="1361"/>
                  </a:lnTo>
                  <a:cubicBezTo>
                    <a:pt x="7588" y="1292"/>
                    <a:pt x="7533" y="1236"/>
                    <a:pt x="7463" y="1236"/>
                  </a:cubicBezTo>
                  <a:lnTo>
                    <a:pt x="7195" y="1236"/>
                  </a:lnTo>
                  <a:cubicBezTo>
                    <a:pt x="6562" y="484"/>
                    <a:pt x="5236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921422" y="3309181"/>
              <a:ext cx="264278" cy="151047"/>
            </a:xfrm>
            <a:custGeom>
              <a:avLst/>
              <a:gdLst/>
              <a:ahLst/>
              <a:cxnLst/>
              <a:rect l="l" t="t" r="r" b="b"/>
              <a:pathLst>
                <a:path w="7338" h="4194" extrusionOk="0">
                  <a:moveTo>
                    <a:pt x="3667" y="1"/>
                  </a:moveTo>
                  <a:cubicBezTo>
                    <a:pt x="1642" y="1"/>
                    <a:pt x="0" y="940"/>
                    <a:pt x="0" y="2099"/>
                  </a:cubicBezTo>
                  <a:cubicBezTo>
                    <a:pt x="0" y="3254"/>
                    <a:pt x="1642" y="4193"/>
                    <a:pt x="3667" y="4193"/>
                  </a:cubicBezTo>
                  <a:cubicBezTo>
                    <a:pt x="5695" y="4193"/>
                    <a:pt x="7337" y="3254"/>
                    <a:pt x="7337" y="2099"/>
                  </a:cubicBezTo>
                  <a:cubicBezTo>
                    <a:pt x="7337" y="940"/>
                    <a:pt x="5695" y="1"/>
                    <a:pt x="3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6916884" y="3304679"/>
              <a:ext cx="273318" cy="160051"/>
            </a:xfrm>
            <a:custGeom>
              <a:avLst/>
              <a:gdLst/>
              <a:ahLst/>
              <a:cxnLst/>
              <a:rect l="l" t="t" r="r" b="b"/>
              <a:pathLst>
                <a:path w="7589" h="4444" extrusionOk="0">
                  <a:moveTo>
                    <a:pt x="3793" y="251"/>
                  </a:moveTo>
                  <a:cubicBezTo>
                    <a:pt x="5748" y="251"/>
                    <a:pt x="7338" y="1135"/>
                    <a:pt x="7338" y="2224"/>
                  </a:cubicBezTo>
                  <a:cubicBezTo>
                    <a:pt x="7338" y="3310"/>
                    <a:pt x="5748" y="4196"/>
                    <a:pt x="3793" y="4196"/>
                  </a:cubicBezTo>
                  <a:cubicBezTo>
                    <a:pt x="1841" y="4196"/>
                    <a:pt x="247" y="3310"/>
                    <a:pt x="247" y="2224"/>
                  </a:cubicBezTo>
                  <a:cubicBezTo>
                    <a:pt x="247" y="1135"/>
                    <a:pt x="1841" y="251"/>
                    <a:pt x="3793" y="251"/>
                  </a:cubicBezTo>
                  <a:close/>
                  <a:moveTo>
                    <a:pt x="3793" y="1"/>
                  </a:moveTo>
                  <a:cubicBezTo>
                    <a:pt x="1702" y="1"/>
                    <a:pt x="1" y="999"/>
                    <a:pt x="1" y="2224"/>
                  </a:cubicBezTo>
                  <a:cubicBezTo>
                    <a:pt x="1" y="3449"/>
                    <a:pt x="1702" y="4444"/>
                    <a:pt x="3793" y="4444"/>
                  </a:cubicBezTo>
                  <a:cubicBezTo>
                    <a:pt x="5888" y="4444"/>
                    <a:pt x="7588" y="3449"/>
                    <a:pt x="7588" y="2224"/>
                  </a:cubicBezTo>
                  <a:cubicBezTo>
                    <a:pt x="7588" y="999"/>
                    <a:pt x="5888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7513576" y="3425581"/>
              <a:ext cx="5798" cy="30901"/>
            </a:xfrm>
            <a:custGeom>
              <a:avLst/>
              <a:gdLst/>
              <a:ahLst/>
              <a:cxnLst/>
              <a:rect l="l" t="t" r="r" b="b"/>
              <a:pathLst>
                <a:path w="161" h="858" extrusionOk="0">
                  <a:moveTo>
                    <a:pt x="71" y="0"/>
                  </a:moveTo>
                  <a:cubicBezTo>
                    <a:pt x="67" y="0"/>
                    <a:pt x="63" y="0"/>
                    <a:pt x="59" y="1"/>
                  </a:cubicBezTo>
                  <a:cubicBezTo>
                    <a:pt x="24" y="4"/>
                    <a:pt x="0" y="36"/>
                    <a:pt x="3" y="67"/>
                  </a:cubicBezTo>
                  <a:cubicBezTo>
                    <a:pt x="3" y="71"/>
                    <a:pt x="35" y="325"/>
                    <a:pt x="18" y="794"/>
                  </a:cubicBezTo>
                  <a:cubicBezTo>
                    <a:pt x="18" y="829"/>
                    <a:pt x="45" y="857"/>
                    <a:pt x="80" y="857"/>
                  </a:cubicBezTo>
                  <a:cubicBezTo>
                    <a:pt x="115" y="857"/>
                    <a:pt x="143" y="833"/>
                    <a:pt x="143" y="798"/>
                  </a:cubicBezTo>
                  <a:cubicBezTo>
                    <a:pt x="160" y="318"/>
                    <a:pt x="129" y="64"/>
                    <a:pt x="129" y="54"/>
                  </a:cubicBezTo>
                  <a:cubicBezTo>
                    <a:pt x="123" y="23"/>
                    <a:pt x="100" y="0"/>
                    <a:pt x="7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6344033" y="3655932"/>
              <a:ext cx="300005" cy="202260"/>
            </a:xfrm>
            <a:custGeom>
              <a:avLst/>
              <a:gdLst/>
              <a:ahLst/>
              <a:cxnLst/>
              <a:rect l="l" t="t" r="r" b="b"/>
              <a:pathLst>
                <a:path w="8330" h="5616" extrusionOk="0">
                  <a:moveTo>
                    <a:pt x="2710" y="0"/>
                  </a:moveTo>
                  <a:lnTo>
                    <a:pt x="0" y="4453"/>
                  </a:lnTo>
                  <a:lnTo>
                    <a:pt x="6005" y="5616"/>
                  </a:lnTo>
                  <a:lnTo>
                    <a:pt x="8329" y="11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6339351" y="3651394"/>
              <a:ext cx="309297" cy="211336"/>
            </a:xfrm>
            <a:custGeom>
              <a:avLst/>
              <a:gdLst/>
              <a:ahLst/>
              <a:cxnLst/>
              <a:rect l="l" t="t" r="r" b="b"/>
              <a:pathLst>
                <a:path w="8588" h="5868" extrusionOk="0">
                  <a:moveTo>
                    <a:pt x="2902" y="265"/>
                  </a:moveTo>
                  <a:lnTo>
                    <a:pt x="8271" y="1375"/>
                  </a:lnTo>
                  <a:lnTo>
                    <a:pt x="6065" y="5602"/>
                  </a:lnTo>
                  <a:lnTo>
                    <a:pt x="328" y="4493"/>
                  </a:lnTo>
                  <a:lnTo>
                    <a:pt x="2902" y="265"/>
                  </a:lnTo>
                  <a:close/>
                  <a:moveTo>
                    <a:pt x="2838" y="0"/>
                  </a:moveTo>
                  <a:cubicBezTo>
                    <a:pt x="2796" y="0"/>
                    <a:pt x="2758" y="23"/>
                    <a:pt x="2735" y="60"/>
                  </a:cubicBezTo>
                  <a:lnTo>
                    <a:pt x="26" y="4514"/>
                  </a:lnTo>
                  <a:cubicBezTo>
                    <a:pt x="1" y="4548"/>
                    <a:pt x="1" y="4594"/>
                    <a:pt x="15" y="4628"/>
                  </a:cubicBezTo>
                  <a:cubicBezTo>
                    <a:pt x="32" y="4666"/>
                    <a:pt x="67" y="4694"/>
                    <a:pt x="105" y="4701"/>
                  </a:cubicBezTo>
                  <a:lnTo>
                    <a:pt x="6110" y="5863"/>
                  </a:lnTo>
                  <a:cubicBezTo>
                    <a:pt x="6117" y="5863"/>
                    <a:pt x="6125" y="5867"/>
                    <a:pt x="6135" y="5867"/>
                  </a:cubicBezTo>
                  <a:cubicBezTo>
                    <a:pt x="6180" y="5867"/>
                    <a:pt x="6221" y="5839"/>
                    <a:pt x="6242" y="5797"/>
                  </a:cubicBezTo>
                  <a:lnTo>
                    <a:pt x="8567" y="1344"/>
                  </a:lnTo>
                  <a:cubicBezTo>
                    <a:pt x="8584" y="1309"/>
                    <a:pt x="8588" y="1267"/>
                    <a:pt x="8570" y="1233"/>
                  </a:cubicBezTo>
                  <a:cubicBezTo>
                    <a:pt x="8553" y="1198"/>
                    <a:pt x="8522" y="1174"/>
                    <a:pt x="8483" y="1166"/>
                  </a:cubicBezTo>
                  <a:lnTo>
                    <a:pt x="2868" y="5"/>
                  </a:lnTo>
                  <a:cubicBezTo>
                    <a:pt x="2858" y="2"/>
                    <a:pt x="2848" y="0"/>
                    <a:pt x="28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6511394" y="3474489"/>
              <a:ext cx="285995" cy="209283"/>
            </a:xfrm>
            <a:custGeom>
              <a:avLst/>
              <a:gdLst/>
              <a:ahLst/>
              <a:cxnLst/>
              <a:rect l="l" t="t" r="r" b="b"/>
              <a:pathLst>
                <a:path w="7941" h="5811" extrusionOk="0">
                  <a:moveTo>
                    <a:pt x="2711" y="0"/>
                  </a:moveTo>
                  <a:lnTo>
                    <a:pt x="1" y="4067"/>
                  </a:lnTo>
                  <a:lnTo>
                    <a:pt x="5616" y="5811"/>
                  </a:lnTo>
                  <a:lnTo>
                    <a:pt x="7941" y="1743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6506784" y="3470060"/>
              <a:ext cx="295359" cy="218251"/>
            </a:xfrm>
            <a:custGeom>
              <a:avLst/>
              <a:gdLst/>
              <a:ahLst/>
              <a:cxnLst/>
              <a:rect l="l" t="t" r="r" b="b"/>
              <a:pathLst>
                <a:path w="8201" h="6060" extrusionOk="0">
                  <a:moveTo>
                    <a:pt x="2892" y="272"/>
                  </a:moveTo>
                  <a:lnTo>
                    <a:pt x="7887" y="1936"/>
                  </a:lnTo>
                  <a:lnTo>
                    <a:pt x="5689" y="5788"/>
                  </a:lnTo>
                  <a:lnTo>
                    <a:pt x="324" y="4121"/>
                  </a:lnTo>
                  <a:lnTo>
                    <a:pt x="2892" y="272"/>
                  </a:lnTo>
                  <a:close/>
                  <a:moveTo>
                    <a:pt x="2845" y="0"/>
                  </a:moveTo>
                  <a:cubicBezTo>
                    <a:pt x="2804" y="0"/>
                    <a:pt x="2763" y="19"/>
                    <a:pt x="2738" y="54"/>
                  </a:cubicBezTo>
                  <a:lnTo>
                    <a:pt x="24" y="4124"/>
                  </a:lnTo>
                  <a:cubicBezTo>
                    <a:pt x="3" y="4155"/>
                    <a:pt x="0" y="4197"/>
                    <a:pt x="11" y="4232"/>
                  </a:cubicBezTo>
                  <a:cubicBezTo>
                    <a:pt x="24" y="4270"/>
                    <a:pt x="56" y="4298"/>
                    <a:pt x="90" y="4309"/>
                  </a:cubicBezTo>
                  <a:lnTo>
                    <a:pt x="5710" y="6052"/>
                  </a:lnTo>
                  <a:cubicBezTo>
                    <a:pt x="5720" y="6055"/>
                    <a:pt x="5734" y="6059"/>
                    <a:pt x="5744" y="6059"/>
                  </a:cubicBezTo>
                  <a:cubicBezTo>
                    <a:pt x="5789" y="6059"/>
                    <a:pt x="5831" y="6034"/>
                    <a:pt x="5852" y="5996"/>
                  </a:cubicBezTo>
                  <a:lnTo>
                    <a:pt x="8176" y="1929"/>
                  </a:lnTo>
                  <a:cubicBezTo>
                    <a:pt x="8197" y="1897"/>
                    <a:pt x="8201" y="1856"/>
                    <a:pt x="8186" y="1821"/>
                  </a:cubicBezTo>
                  <a:cubicBezTo>
                    <a:pt x="8173" y="1790"/>
                    <a:pt x="8145" y="1762"/>
                    <a:pt x="8110" y="1748"/>
                  </a:cubicBezTo>
                  <a:lnTo>
                    <a:pt x="2881" y="5"/>
                  </a:lnTo>
                  <a:cubicBezTo>
                    <a:pt x="2869" y="2"/>
                    <a:pt x="2857" y="0"/>
                    <a:pt x="28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6650879" y="3753497"/>
              <a:ext cx="272201" cy="160447"/>
            </a:xfrm>
            <a:custGeom>
              <a:avLst/>
              <a:gdLst/>
              <a:ahLst/>
              <a:cxnLst/>
              <a:rect l="l" t="t" r="r" b="b"/>
              <a:pathLst>
                <a:path w="7558" h="4455" extrusionOk="0">
                  <a:moveTo>
                    <a:pt x="4843" y="1"/>
                  </a:moveTo>
                  <a:lnTo>
                    <a:pt x="0" y="1358"/>
                  </a:lnTo>
                  <a:lnTo>
                    <a:pt x="1938" y="4455"/>
                  </a:lnTo>
                  <a:lnTo>
                    <a:pt x="7557" y="3101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6646233" y="3749067"/>
              <a:ext cx="281457" cy="169415"/>
            </a:xfrm>
            <a:custGeom>
              <a:avLst/>
              <a:gdLst/>
              <a:ahLst/>
              <a:cxnLst/>
              <a:rect l="l" t="t" r="r" b="b"/>
              <a:pathLst>
                <a:path w="7815" h="4704" extrusionOk="0">
                  <a:moveTo>
                    <a:pt x="4931" y="263"/>
                  </a:moveTo>
                  <a:lnTo>
                    <a:pt x="7457" y="3151"/>
                  </a:lnTo>
                  <a:lnTo>
                    <a:pt x="2126" y="4438"/>
                  </a:lnTo>
                  <a:lnTo>
                    <a:pt x="324" y="1554"/>
                  </a:lnTo>
                  <a:lnTo>
                    <a:pt x="4931" y="263"/>
                  </a:lnTo>
                  <a:close/>
                  <a:moveTo>
                    <a:pt x="4976" y="1"/>
                  </a:moveTo>
                  <a:cubicBezTo>
                    <a:pt x="4964" y="1"/>
                    <a:pt x="4952" y="3"/>
                    <a:pt x="4941" y="6"/>
                  </a:cubicBezTo>
                  <a:lnTo>
                    <a:pt x="98" y="1360"/>
                  </a:lnTo>
                  <a:cubicBezTo>
                    <a:pt x="59" y="1370"/>
                    <a:pt x="28" y="1397"/>
                    <a:pt x="14" y="1436"/>
                  </a:cubicBezTo>
                  <a:cubicBezTo>
                    <a:pt x="1" y="1471"/>
                    <a:pt x="4" y="1513"/>
                    <a:pt x="25" y="1543"/>
                  </a:cubicBezTo>
                  <a:lnTo>
                    <a:pt x="1963" y="4644"/>
                  </a:lnTo>
                  <a:cubicBezTo>
                    <a:pt x="1987" y="4682"/>
                    <a:pt x="2026" y="4703"/>
                    <a:pt x="2067" y="4703"/>
                  </a:cubicBezTo>
                  <a:cubicBezTo>
                    <a:pt x="2077" y="4703"/>
                    <a:pt x="2088" y="4703"/>
                    <a:pt x="2095" y="4700"/>
                  </a:cubicBezTo>
                  <a:lnTo>
                    <a:pt x="7714" y="3343"/>
                  </a:lnTo>
                  <a:cubicBezTo>
                    <a:pt x="7755" y="3332"/>
                    <a:pt x="7791" y="3301"/>
                    <a:pt x="7801" y="3259"/>
                  </a:cubicBezTo>
                  <a:cubicBezTo>
                    <a:pt x="7815" y="3221"/>
                    <a:pt x="7804" y="3176"/>
                    <a:pt x="7776" y="3141"/>
                  </a:cubicBezTo>
                  <a:lnTo>
                    <a:pt x="5066" y="45"/>
                  </a:lnTo>
                  <a:cubicBezTo>
                    <a:pt x="5043" y="16"/>
                    <a:pt x="5010" y="1"/>
                    <a:pt x="49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7355183" y="1746172"/>
              <a:ext cx="714502" cy="1479100"/>
            </a:xfrm>
            <a:custGeom>
              <a:avLst/>
              <a:gdLst/>
              <a:ahLst/>
              <a:cxnLst/>
              <a:rect l="l" t="t" r="r" b="b"/>
              <a:pathLst>
                <a:path w="19839" h="41069" extrusionOk="0">
                  <a:moveTo>
                    <a:pt x="5626" y="1"/>
                  </a:moveTo>
                  <a:lnTo>
                    <a:pt x="2877" y="2043"/>
                  </a:lnTo>
                  <a:cubicBezTo>
                    <a:pt x="2877" y="2043"/>
                    <a:pt x="4218" y="4726"/>
                    <a:pt x="3261" y="7311"/>
                  </a:cubicBezTo>
                  <a:cubicBezTo>
                    <a:pt x="2301" y="9900"/>
                    <a:pt x="1" y="10665"/>
                    <a:pt x="1" y="13253"/>
                  </a:cubicBezTo>
                  <a:cubicBezTo>
                    <a:pt x="1" y="15838"/>
                    <a:pt x="2109" y="16990"/>
                    <a:pt x="3738" y="18809"/>
                  </a:cubicBezTo>
                  <a:cubicBezTo>
                    <a:pt x="5369" y="20629"/>
                    <a:pt x="4409" y="23409"/>
                    <a:pt x="2686" y="27719"/>
                  </a:cubicBezTo>
                  <a:cubicBezTo>
                    <a:pt x="1257" y="31289"/>
                    <a:pt x="2217" y="35906"/>
                    <a:pt x="5007" y="38561"/>
                  </a:cubicBezTo>
                  <a:cubicBezTo>
                    <a:pt x="6539" y="40016"/>
                    <a:pt x="8742" y="41069"/>
                    <a:pt x="10868" y="41069"/>
                  </a:cubicBezTo>
                  <a:cubicBezTo>
                    <a:pt x="12189" y="41069"/>
                    <a:pt x="13481" y="40663"/>
                    <a:pt x="14564" y="39695"/>
                  </a:cubicBezTo>
                  <a:cubicBezTo>
                    <a:pt x="17247" y="37301"/>
                    <a:pt x="15139" y="34041"/>
                    <a:pt x="14662" y="31742"/>
                  </a:cubicBezTo>
                  <a:cubicBezTo>
                    <a:pt x="14178" y="29431"/>
                    <a:pt x="17745" y="28569"/>
                    <a:pt x="18548" y="26648"/>
                  </a:cubicBezTo>
                  <a:cubicBezTo>
                    <a:pt x="19839" y="23559"/>
                    <a:pt x="18559" y="20723"/>
                    <a:pt x="16088" y="18712"/>
                  </a:cubicBezTo>
                  <a:cubicBezTo>
                    <a:pt x="14982" y="17815"/>
                    <a:pt x="13190" y="16437"/>
                    <a:pt x="13799" y="14784"/>
                  </a:cubicBezTo>
                  <a:cubicBezTo>
                    <a:pt x="14471" y="12964"/>
                    <a:pt x="15908" y="7694"/>
                    <a:pt x="13893" y="4343"/>
                  </a:cubicBezTo>
                  <a:cubicBezTo>
                    <a:pt x="11882" y="989"/>
                    <a:pt x="5626" y="1"/>
                    <a:pt x="56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7350826" y="1741743"/>
              <a:ext cx="719616" cy="1488176"/>
            </a:xfrm>
            <a:custGeom>
              <a:avLst/>
              <a:gdLst/>
              <a:ahLst/>
              <a:cxnLst/>
              <a:rect l="l" t="t" r="r" b="b"/>
              <a:pathLst>
                <a:path w="19981" h="41321" extrusionOk="0">
                  <a:moveTo>
                    <a:pt x="5779" y="256"/>
                  </a:moveTo>
                  <a:cubicBezTo>
                    <a:pt x="6377" y="358"/>
                    <a:pt x="12045" y="1422"/>
                    <a:pt x="13909" y="4528"/>
                  </a:cubicBezTo>
                  <a:cubicBezTo>
                    <a:pt x="16140" y="8244"/>
                    <a:pt x="14049" y="14198"/>
                    <a:pt x="13805" y="14866"/>
                  </a:cubicBezTo>
                  <a:cubicBezTo>
                    <a:pt x="13185" y="16546"/>
                    <a:pt x="14891" y="17927"/>
                    <a:pt x="16018" y="18842"/>
                  </a:cubicBezTo>
                  <a:lnTo>
                    <a:pt x="16129" y="18932"/>
                  </a:lnTo>
                  <a:cubicBezTo>
                    <a:pt x="18822" y="21121"/>
                    <a:pt x="19709" y="23960"/>
                    <a:pt x="18555" y="26723"/>
                  </a:cubicBezTo>
                  <a:cubicBezTo>
                    <a:pt x="18237" y="27481"/>
                    <a:pt x="17444" y="28090"/>
                    <a:pt x="16676" y="28677"/>
                  </a:cubicBezTo>
                  <a:cubicBezTo>
                    <a:pt x="15538" y="29551"/>
                    <a:pt x="14362" y="30452"/>
                    <a:pt x="14661" y="31892"/>
                  </a:cubicBezTo>
                  <a:cubicBezTo>
                    <a:pt x="14769" y="32417"/>
                    <a:pt x="14960" y="32981"/>
                    <a:pt x="15162" y="33583"/>
                  </a:cubicBezTo>
                  <a:cubicBezTo>
                    <a:pt x="15847" y="35619"/>
                    <a:pt x="16623" y="37925"/>
                    <a:pt x="14605" y="39728"/>
                  </a:cubicBezTo>
                  <a:cubicBezTo>
                    <a:pt x="13545" y="40672"/>
                    <a:pt x="12278" y="41073"/>
                    <a:pt x="10978" y="41073"/>
                  </a:cubicBezTo>
                  <a:cubicBezTo>
                    <a:pt x="8907" y="41073"/>
                    <a:pt x="6752" y="40055"/>
                    <a:pt x="5215" y="38593"/>
                  </a:cubicBezTo>
                  <a:cubicBezTo>
                    <a:pt x="2497" y="36012"/>
                    <a:pt x="1513" y="31409"/>
                    <a:pt x="2923" y="27887"/>
                  </a:cubicBezTo>
                  <a:cubicBezTo>
                    <a:pt x="4673" y="23508"/>
                    <a:pt x="5619" y="20711"/>
                    <a:pt x="3952" y="18849"/>
                  </a:cubicBezTo>
                  <a:cubicBezTo>
                    <a:pt x="3545" y="18397"/>
                    <a:pt x="3110" y="17983"/>
                    <a:pt x="2690" y="17586"/>
                  </a:cubicBezTo>
                  <a:cubicBezTo>
                    <a:pt x="1433" y="16396"/>
                    <a:pt x="247" y="15269"/>
                    <a:pt x="247" y="13376"/>
                  </a:cubicBezTo>
                  <a:cubicBezTo>
                    <a:pt x="247" y="11943"/>
                    <a:pt x="960" y="11101"/>
                    <a:pt x="1788" y="10127"/>
                  </a:cubicBezTo>
                  <a:cubicBezTo>
                    <a:pt x="2425" y="9379"/>
                    <a:pt x="3079" y="8606"/>
                    <a:pt x="3496" y="7479"/>
                  </a:cubicBezTo>
                  <a:cubicBezTo>
                    <a:pt x="4373" y="5113"/>
                    <a:pt x="3385" y="2712"/>
                    <a:pt x="3152" y="2205"/>
                  </a:cubicBezTo>
                  <a:lnTo>
                    <a:pt x="5779" y="256"/>
                  </a:lnTo>
                  <a:close/>
                  <a:moveTo>
                    <a:pt x="5744" y="0"/>
                  </a:moveTo>
                  <a:cubicBezTo>
                    <a:pt x="5719" y="0"/>
                    <a:pt x="5694" y="10"/>
                    <a:pt x="5675" y="24"/>
                  </a:cubicBezTo>
                  <a:lnTo>
                    <a:pt x="2923" y="2065"/>
                  </a:lnTo>
                  <a:cubicBezTo>
                    <a:pt x="2873" y="2100"/>
                    <a:pt x="2860" y="2166"/>
                    <a:pt x="2887" y="2222"/>
                  </a:cubicBezTo>
                  <a:cubicBezTo>
                    <a:pt x="2902" y="2246"/>
                    <a:pt x="4193" y="4883"/>
                    <a:pt x="3263" y="7392"/>
                  </a:cubicBezTo>
                  <a:cubicBezTo>
                    <a:pt x="2860" y="8481"/>
                    <a:pt x="2219" y="9236"/>
                    <a:pt x="1600" y="9967"/>
                  </a:cubicBezTo>
                  <a:cubicBezTo>
                    <a:pt x="776" y="10937"/>
                    <a:pt x="0" y="11852"/>
                    <a:pt x="0" y="13376"/>
                  </a:cubicBezTo>
                  <a:cubicBezTo>
                    <a:pt x="0" y="15377"/>
                    <a:pt x="1224" y="16539"/>
                    <a:pt x="2523" y="17767"/>
                  </a:cubicBezTo>
                  <a:cubicBezTo>
                    <a:pt x="2936" y="18160"/>
                    <a:pt x="3368" y="18571"/>
                    <a:pt x="3768" y="19016"/>
                  </a:cubicBezTo>
                  <a:cubicBezTo>
                    <a:pt x="5336" y="20769"/>
                    <a:pt x="4408" y="23504"/>
                    <a:pt x="2693" y="27797"/>
                  </a:cubicBezTo>
                  <a:cubicBezTo>
                    <a:pt x="1224" y="31465"/>
                    <a:pt x="2213" y="36081"/>
                    <a:pt x="5044" y="38774"/>
                  </a:cubicBezTo>
                  <a:cubicBezTo>
                    <a:pt x="6624" y="40274"/>
                    <a:pt x="8843" y="41321"/>
                    <a:pt x="10980" y="41321"/>
                  </a:cubicBezTo>
                  <a:cubicBezTo>
                    <a:pt x="12337" y="41321"/>
                    <a:pt x="13659" y="40900"/>
                    <a:pt x="14769" y="39911"/>
                  </a:cubicBezTo>
                  <a:cubicBezTo>
                    <a:pt x="16909" y="37998"/>
                    <a:pt x="16070" y="35507"/>
                    <a:pt x="15395" y="33503"/>
                  </a:cubicBezTo>
                  <a:cubicBezTo>
                    <a:pt x="15197" y="32912"/>
                    <a:pt x="15009" y="32351"/>
                    <a:pt x="14905" y="31840"/>
                  </a:cubicBezTo>
                  <a:cubicBezTo>
                    <a:pt x="14637" y="30556"/>
                    <a:pt x="15701" y="29739"/>
                    <a:pt x="16829" y="28876"/>
                  </a:cubicBezTo>
                  <a:cubicBezTo>
                    <a:pt x="17622" y="28267"/>
                    <a:pt x="18439" y="27637"/>
                    <a:pt x="18784" y="26820"/>
                  </a:cubicBezTo>
                  <a:cubicBezTo>
                    <a:pt x="19981" y="23950"/>
                    <a:pt x="19072" y="21003"/>
                    <a:pt x="16286" y="18738"/>
                  </a:cubicBezTo>
                  <a:lnTo>
                    <a:pt x="16175" y="18647"/>
                  </a:lnTo>
                  <a:cubicBezTo>
                    <a:pt x="15099" y="17777"/>
                    <a:pt x="13478" y="16462"/>
                    <a:pt x="14035" y="14952"/>
                  </a:cubicBezTo>
                  <a:cubicBezTo>
                    <a:pt x="14285" y="14274"/>
                    <a:pt x="16411" y="8217"/>
                    <a:pt x="14122" y="4400"/>
                  </a:cubicBezTo>
                  <a:cubicBezTo>
                    <a:pt x="12104" y="1036"/>
                    <a:pt x="6025" y="44"/>
                    <a:pt x="5765" y="3"/>
                  </a:cubicBezTo>
                  <a:cubicBezTo>
                    <a:pt x="5758" y="1"/>
                    <a:pt x="5751" y="0"/>
                    <a:pt x="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7708020" y="1903701"/>
              <a:ext cx="220448" cy="896449"/>
            </a:xfrm>
            <a:custGeom>
              <a:avLst/>
              <a:gdLst/>
              <a:ahLst/>
              <a:cxnLst/>
              <a:rect l="l" t="t" r="r" b="b"/>
              <a:pathLst>
                <a:path w="6121" h="24891" extrusionOk="0">
                  <a:moveTo>
                    <a:pt x="1772" y="0"/>
                  </a:moveTo>
                  <a:lnTo>
                    <a:pt x="1623" y="195"/>
                  </a:lnTo>
                  <a:cubicBezTo>
                    <a:pt x="3181" y="1375"/>
                    <a:pt x="3810" y="3003"/>
                    <a:pt x="3501" y="5038"/>
                  </a:cubicBezTo>
                  <a:cubicBezTo>
                    <a:pt x="3171" y="7209"/>
                    <a:pt x="2294" y="8493"/>
                    <a:pt x="1587" y="9529"/>
                  </a:cubicBezTo>
                  <a:cubicBezTo>
                    <a:pt x="666" y="10876"/>
                    <a:pt x="1" y="11851"/>
                    <a:pt x="1430" y="13736"/>
                  </a:cubicBezTo>
                  <a:cubicBezTo>
                    <a:pt x="2398" y="15010"/>
                    <a:pt x="3327" y="15559"/>
                    <a:pt x="4075" y="16001"/>
                  </a:cubicBezTo>
                  <a:cubicBezTo>
                    <a:pt x="5185" y="16655"/>
                    <a:pt x="5856" y="17052"/>
                    <a:pt x="5599" y="19382"/>
                  </a:cubicBezTo>
                  <a:cubicBezTo>
                    <a:pt x="5167" y="23255"/>
                    <a:pt x="3773" y="24699"/>
                    <a:pt x="3758" y="24716"/>
                  </a:cubicBezTo>
                  <a:lnTo>
                    <a:pt x="3932" y="24890"/>
                  </a:lnTo>
                  <a:cubicBezTo>
                    <a:pt x="3991" y="24831"/>
                    <a:pt x="5404" y="23380"/>
                    <a:pt x="5843" y="19411"/>
                  </a:cubicBezTo>
                  <a:cubicBezTo>
                    <a:pt x="6121" y="16919"/>
                    <a:pt x="5355" y="16467"/>
                    <a:pt x="4200" y="15785"/>
                  </a:cubicBezTo>
                  <a:cubicBezTo>
                    <a:pt x="3473" y="15358"/>
                    <a:pt x="2565" y="14822"/>
                    <a:pt x="1626" y="13587"/>
                  </a:cubicBezTo>
                  <a:cubicBezTo>
                    <a:pt x="307" y="11843"/>
                    <a:pt x="864" y="11026"/>
                    <a:pt x="1790" y="9669"/>
                  </a:cubicBezTo>
                  <a:cubicBezTo>
                    <a:pt x="2509" y="8615"/>
                    <a:pt x="3407" y="7300"/>
                    <a:pt x="3748" y="5073"/>
                  </a:cubicBezTo>
                  <a:cubicBezTo>
                    <a:pt x="4152" y="2419"/>
                    <a:pt x="2896" y="850"/>
                    <a:pt x="1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7674706" y="1858935"/>
              <a:ext cx="53266" cy="26363"/>
            </a:xfrm>
            <a:custGeom>
              <a:avLst/>
              <a:gdLst/>
              <a:ahLst/>
              <a:cxnLst/>
              <a:rect l="l" t="t" r="r" b="b"/>
              <a:pathLst>
                <a:path w="1479" h="732" extrusionOk="0">
                  <a:moveTo>
                    <a:pt x="53" y="1"/>
                  </a:moveTo>
                  <a:lnTo>
                    <a:pt x="1" y="241"/>
                  </a:lnTo>
                  <a:cubicBezTo>
                    <a:pt x="7" y="245"/>
                    <a:pt x="616" y="373"/>
                    <a:pt x="1374" y="732"/>
                  </a:cubicBezTo>
                  <a:lnTo>
                    <a:pt x="1479" y="509"/>
                  </a:lnTo>
                  <a:cubicBezTo>
                    <a:pt x="693" y="137"/>
                    <a:pt x="77" y="5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7630732" y="1910580"/>
              <a:ext cx="179571" cy="366561"/>
            </a:xfrm>
            <a:custGeom>
              <a:avLst/>
              <a:gdLst/>
              <a:ahLst/>
              <a:cxnLst/>
              <a:rect l="l" t="t" r="r" b="b"/>
              <a:pathLst>
                <a:path w="4986" h="10178" extrusionOk="0">
                  <a:moveTo>
                    <a:pt x="66" y="1"/>
                  </a:moveTo>
                  <a:lnTo>
                    <a:pt x="0" y="241"/>
                  </a:lnTo>
                  <a:cubicBezTo>
                    <a:pt x="32" y="248"/>
                    <a:pt x="3152" y="1139"/>
                    <a:pt x="4109" y="3696"/>
                  </a:cubicBezTo>
                  <a:cubicBezTo>
                    <a:pt x="4700" y="5268"/>
                    <a:pt x="3438" y="6702"/>
                    <a:pt x="2324" y="7965"/>
                  </a:cubicBezTo>
                  <a:cubicBezTo>
                    <a:pt x="1611" y="8779"/>
                    <a:pt x="992" y="9478"/>
                    <a:pt x="904" y="10143"/>
                  </a:cubicBezTo>
                  <a:lnTo>
                    <a:pt x="1148" y="10178"/>
                  </a:lnTo>
                  <a:cubicBezTo>
                    <a:pt x="1228" y="9586"/>
                    <a:pt x="1851" y="8879"/>
                    <a:pt x="2512" y="8128"/>
                  </a:cubicBezTo>
                  <a:cubicBezTo>
                    <a:pt x="3671" y="6813"/>
                    <a:pt x="4986" y="5320"/>
                    <a:pt x="4342" y="3609"/>
                  </a:cubicBezTo>
                  <a:cubicBezTo>
                    <a:pt x="3337" y="933"/>
                    <a:pt x="199" y="39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7217103" y="2651226"/>
              <a:ext cx="621295" cy="818909"/>
            </a:xfrm>
            <a:custGeom>
              <a:avLst/>
              <a:gdLst/>
              <a:ahLst/>
              <a:cxnLst/>
              <a:rect l="l" t="t" r="r" b="b"/>
              <a:pathLst>
                <a:path w="17251" h="22738" extrusionOk="0">
                  <a:moveTo>
                    <a:pt x="6326" y="1"/>
                  </a:moveTo>
                  <a:cubicBezTo>
                    <a:pt x="1472" y="3191"/>
                    <a:pt x="290" y="12467"/>
                    <a:pt x="1" y="16795"/>
                  </a:cubicBezTo>
                  <a:lnTo>
                    <a:pt x="11377" y="22737"/>
                  </a:lnTo>
                  <a:cubicBezTo>
                    <a:pt x="11332" y="21221"/>
                    <a:pt x="11312" y="19196"/>
                    <a:pt x="11405" y="17056"/>
                  </a:cubicBezTo>
                  <a:cubicBezTo>
                    <a:pt x="11596" y="12648"/>
                    <a:pt x="16868" y="6806"/>
                    <a:pt x="17059" y="5752"/>
                  </a:cubicBezTo>
                  <a:cubicBezTo>
                    <a:pt x="17250" y="4698"/>
                    <a:pt x="16770" y="4507"/>
                    <a:pt x="16770" y="4507"/>
                  </a:cubicBezTo>
                  <a:lnTo>
                    <a:pt x="6326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7212601" y="2646832"/>
              <a:ext cx="630695" cy="827805"/>
            </a:xfrm>
            <a:custGeom>
              <a:avLst/>
              <a:gdLst/>
              <a:ahLst/>
              <a:cxnLst/>
              <a:rect l="l" t="t" r="r" b="b"/>
              <a:pathLst>
                <a:path w="17512" h="22985" extrusionOk="0">
                  <a:moveTo>
                    <a:pt x="6465" y="266"/>
                  </a:moveTo>
                  <a:lnTo>
                    <a:pt x="16846" y="4740"/>
                  </a:lnTo>
                  <a:cubicBezTo>
                    <a:pt x="16850" y="4744"/>
                    <a:pt x="17229" y="4927"/>
                    <a:pt x="17062" y="5850"/>
                  </a:cubicBezTo>
                  <a:cubicBezTo>
                    <a:pt x="17007" y="6142"/>
                    <a:pt x="16471" y="6918"/>
                    <a:pt x="15796" y="7899"/>
                  </a:cubicBezTo>
                  <a:cubicBezTo>
                    <a:pt x="14205" y="10206"/>
                    <a:pt x="11541" y="14064"/>
                    <a:pt x="11405" y="17174"/>
                  </a:cubicBezTo>
                  <a:cubicBezTo>
                    <a:pt x="11332" y="18897"/>
                    <a:pt x="11321" y="20737"/>
                    <a:pt x="11374" y="22650"/>
                  </a:cubicBezTo>
                  <a:lnTo>
                    <a:pt x="254" y="16844"/>
                  </a:lnTo>
                  <a:cubicBezTo>
                    <a:pt x="526" y="12857"/>
                    <a:pt x="1674" y="3477"/>
                    <a:pt x="6465" y="266"/>
                  </a:cubicBezTo>
                  <a:close/>
                  <a:moveTo>
                    <a:pt x="6452" y="1"/>
                  </a:moveTo>
                  <a:cubicBezTo>
                    <a:pt x="6428" y="1"/>
                    <a:pt x="6405" y="8"/>
                    <a:pt x="6385" y="22"/>
                  </a:cubicBezTo>
                  <a:cubicBezTo>
                    <a:pt x="1420" y="3278"/>
                    <a:pt x="268" y="12916"/>
                    <a:pt x="4" y="16906"/>
                  </a:cubicBezTo>
                  <a:cubicBezTo>
                    <a:pt x="0" y="16956"/>
                    <a:pt x="25" y="17004"/>
                    <a:pt x="70" y="17025"/>
                  </a:cubicBezTo>
                  <a:lnTo>
                    <a:pt x="11443" y="22971"/>
                  </a:lnTo>
                  <a:cubicBezTo>
                    <a:pt x="11464" y="22978"/>
                    <a:pt x="11482" y="22984"/>
                    <a:pt x="11502" y="22984"/>
                  </a:cubicBezTo>
                  <a:cubicBezTo>
                    <a:pt x="11523" y="22984"/>
                    <a:pt x="11548" y="22978"/>
                    <a:pt x="11568" y="22963"/>
                  </a:cubicBezTo>
                  <a:cubicBezTo>
                    <a:pt x="11604" y="22943"/>
                    <a:pt x="11628" y="22901"/>
                    <a:pt x="11624" y="22856"/>
                  </a:cubicBezTo>
                  <a:cubicBezTo>
                    <a:pt x="11568" y="20873"/>
                    <a:pt x="11575" y="18963"/>
                    <a:pt x="11655" y="17185"/>
                  </a:cubicBezTo>
                  <a:cubicBezTo>
                    <a:pt x="11784" y="14144"/>
                    <a:pt x="14422" y="10324"/>
                    <a:pt x="15997" y="8042"/>
                  </a:cubicBezTo>
                  <a:cubicBezTo>
                    <a:pt x="16749" y="6957"/>
                    <a:pt x="17243" y="6239"/>
                    <a:pt x="17306" y="5895"/>
                  </a:cubicBezTo>
                  <a:cubicBezTo>
                    <a:pt x="17511" y="4754"/>
                    <a:pt x="16965" y="4521"/>
                    <a:pt x="16944" y="4514"/>
                  </a:cubicBezTo>
                  <a:lnTo>
                    <a:pt x="6502" y="12"/>
                  </a:lnTo>
                  <a:cubicBezTo>
                    <a:pt x="6487" y="4"/>
                    <a:pt x="6469" y="1"/>
                    <a:pt x="64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7623817" y="2821576"/>
              <a:ext cx="173736" cy="300437"/>
            </a:xfrm>
            <a:custGeom>
              <a:avLst/>
              <a:gdLst/>
              <a:ahLst/>
              <a:cxnLst/>
              <a:rect l="l" t="t" r="r" b="b"/>
              <a:pathLst>
                <a:path w="4824" h="8342" extrusionOk="0">
                  <a:moveTo>
                    <a:pt x="4344" y="0"/>
                  </a:moveTo>
                  <a:cubicBezTo>
                    <a:pt x="4323" y="0"/>
                    <a:pt x="4304" y="10"/>
                    <a:pt x="4290" y="30"/>
                  </a:cubicBezTo>
                  <a:cubicBezTo>
                    <a:pt x="4274" y="59"/>
                    <a:pt x="4284" y="96"/>
                    <a:pt x="4311" y="114"/>
                  </a:cubicBezTo>
                  <a:cubicBezTo>
                    <a:pt x="4315" y="117"/>
                    <a:pt x="4629" y="316"/>
                    <a:pt x="4666" y="657"/>
                  </a:cubicBezTo>
                  <a:cubicBezTo>
                    <a:pt x="4698" y="907"/>
                    <a:pt x="4573" y="1172"/>
                    <a:pt x="4301" y="1443"/>
                  </a:cubicBezTo>
                  <a:cubicBezTo>
                    <a:pt x="3404" y="2341"/>
                    <a:pt x="992" y="6081"/>
                    <a:pt x="15" y="8255"/>
                  </a:cubicBezTo>
                  <a:cubicBezTo>
                    <a:pt x="1" y="8287"/>
                    <a:pt x="15" y="8325"/>
                    <a:pt x="46" y="8339"/>
                  </a:cubicBezTo>
                  <a:cubicBezTo>
                    <a:pt x="53" y="8342"/>
                    <a:pt x="60" y="8342"/>
                    <a:pt x="70" y="8342"/>
                  </a:cubicBezTo>
                  <a:cubicBezTo>
                    <a:pt x="94" y="8342"/>
                    <a:pt x="115" y="8329"/>
                    <a:pt x="126" y="8308"/>
                  </a:cubicBezTo>
                  <a:cubicBezTo>
                    <a:pt x="1101" y="6143"/>
                    <a:pt x="3497" y="2421"/>
                    <a:pt x="4388" y="1530"/>
                  </a:cubicBezTo>
                  <a:cubicBezTo>
                    <a:pt x="4687" y="1231"/>
                    <a:pt x="4823" y="931"/>
                    <a:pt x="4791" y="643"/>
                  </a:cubicBezTo>
                  <a:cubicBezTo>
                    <a:pt x="4746" y="242"/>
                    <a:pt x="4391" y="20"/>
                    <a:pt x="4378" y="10"/>
                  </a:cubicBezTo>
                  <a:cubicBezTo>
                    <a:pt x="4367" y="3"/>
                    <a:pt x="4355" y="0"/>
                    <a:pt x="4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7580744" y="3157018"/>
              <a:ext cx="32377" cy="253221"/>
            </a:xfrm>
            <a:custGeom>
              <a:avLst/>
              <a:gdLst/>
              <a:ahLst/>
              <a:cxnLst/>
              <a:rect l="l" t="t" r="r" b="b"/>
              <a:pathLst>
                <a:path w="899" h="7031" extrusionOk="0">
                  <a:moveTo>
                    <a:pt x="828" y="1"/>
                  </a:moveTo>
                  <a:cubicBezTo>
                    <a:pt x="804" y="1"/>
                    <a:pt x="783" y="14"/>
                    <a:pt x="773" y="37"/>
                  </a:cubicBezTo>
                  <a:cubicBezTo>
                    <a:pt x="762" y="55"/>
                    <a:pt x="0" y="1825"/>
                    <a:pt x="108" y="3572"/>
                  </a:cubicBezTo>
                  <a:cubicBezTo>
                    <a:pt x="216" y="5305"/>
                    <a:pt x="219" y="6950"/>
                    <a:pt x="219" y="6968"/>
                  </a:cubicBezTo>
                  <a:cubicBezTo>
                    <a:pt x="219" y="7002"/>
                    <a:pt x="247" y="7031"/>
                    <a:pt x="278" y="7031"/>
                  </a:cubicBezTo>
                  <a:cubicBezTo>
                    <a:pt x="314" y="7031"/>
                    <a:pt x="341" y="7002"/>
                    <a:pt x="341" y="6968"/>
                  </a:cubicBezTo>
                  <a:cubicBezTo>
                    <a:pt x="341" y="6950"/>
                    <a:pt x="341" y="5301"/>
                    <a:pt x="233" y="3565"/>
                  </a:cubicBezTo>
                  <a:cubicBezTo>
                    <a:pt x="126" y="1850"/>
                    <a:pt x="877" y="107"/>
                    <a:pt x="884" y="89"/>
                  </a:cubicBezTo>
                  <a:cubicBezTo>
                    <a:pt x="898" y="58"/>
                    <a:pt x="884" y="20"/>
                    <a:pt x="852" y="6"/>
                  </a:cubicBezTo>
                  <a:cubicBezTo>
                    <a:pt x="844" y="2"/>
                    <a:pt x="836" y="1"/>
                    <a:pt x="8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6845611" y="1955167"/>
              <a:ext cx="700600" cy="1371883"/>
            </a:xfrm>
            <a:custGeom>
              <a:avLst/>
              <a:gdLst/>
              <a:ahLst/>
              <a:cxnLst/>
              <a:rect l="l" t="t" r="r" b="b"/>
              <a:pathLst>
                <a:path w="19453" h="38092" extrusionOk="0">
                  <a:moveTo>
                    <a:pt x="14386" y="1"/>
                  </a:moveTo>
                  <a:lnTo>
                    <a:pt x="9505" y="2949"/>
                  </a:lnTo>
                  <a:cubicBezTo>
                    <a:pt x="9505" y="2949"/>
                    <a:pt x="8952" y="5621"/>
                    <a:pt x="8398" y="6263"/>
                  </a:cubicBezTo>
                  <a:cubicBezTo>
                    <a:pt x="7846" y="6911"/>
                    <a:pt x="3333" y="7829"/>
                    <a:pt x="2042" y="9489"/>
                  </a:cubicBezTo>
                  <a:cubicBezTo>
                    <a:pt x="755" y="11148"/>
                    <a:pt x="1214" y="16214"/>
                    <a:pt x="1214" y="16489"/>
                  </a:cubicBezTo>
                  <a:cubicBezTo>
                    <a:pt x="1214" y="16768"/>
                    <a:pt x="292" y="20542"/>
                    <a:pt x="755" y="21739"/>
                  </a:cubicBezTo>
                  <a:cubicBezTo>
                    <a:pt x="1214" y="22939"/>
                    <a:pt x="1767" y="25518"/>
                    <a:pt x="1399" y="26989"/>
                  </a:cubicBezTo>
                  <a:cubicBezTo>
                    <a:pt x="1207" y="27755"/>
                    <a:pt x="570" y="29362"/>
                    <a:pt x="0" y="30733"/>
                  </a:cubicBezTo>
                  <a:lnTo>
                    <a:pt x="14083" y="38091"/>
                  </a:lnTo>
                  <a:cubicBezTo>
                    <a:pt x="14070" y="35159"/>
                    <a:pt x="14108" y="30531"/>
                    <a:pt x="14480" y="29661"/>
                  </a:cubicBezTo>
                  <a:cubicBezTo>
                    <a:pt x="15030" y="28374"/>
                    <a:pt x="19452" y="16214"/>
                    <a:pt x="19177" y="13449"/>
                  </a:cubicBezTo>
                  <a:cubicBezTo>
                    <a:pt x="18899" y="10686"/>
                    <a:pt x="13558" y="6727"/>
                    <a:pt x="13558" y="6727"/>
                  </a:cubicBezTo>
                  <a:lnTo>
                    <a:pt x="14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6840569" y="1950737"/>
              <a:ext cx="710252" cy="1380707"/>
            </a:xfrm>
            <a:custGeom>
              <a:avLst/>
              <a:gdLst/>
              <a:ahLst/>
              <a:cxnLst/>
              <a:rect l="l" t="t" r="r" b="b"/>
              <a:pathLst>
                <a:path w="19721" h="38337" extrusionOk="0">
                  <a:moveTo>
                    <a:pt x="14373" y="361"/>
                  </a:moveTo>
                  <a:lnTo>
                    <a:pt x="13576" y="6832"/>
                  </a:lnTo>
                  <a:cubicBezTo>
                    <a:pt x="13569" y="6877"/>
                    <a:pt x="13587" y="6923"/>
                    <a:pt x="13625" y="6947"/>
                  </a:cubicBezTo>
                  <a:cubicBezTo>
                    <a:pt x="13677" y="6989"/>
                    <a:pt x="18924" y="10910"/>
                    <a:pt x="19191" y="13585"/>
                  </a:cubicBezTo>
                  <a:cubicBezTo>
                    <a:pt x="19470" y="16344"/>
                    <a:pt x="15051" y="28462"/>
                    <a:pt x="14505" y="29736"/>
                  </a:cubicBezTo>
                  <a:cubicBezTo>
                    <a:pt x="14147" y="30574"/>
                    <a:pt x="14085" y="34648"/>
                    <a:pt x="14098" y="38009"/>
                  </a:cubicBezTo>
                  <a:lnTo>
                    <a:pt x="300" y="30797"/>
                  </a:lnTo>
                  <a:cubicBezTo>
                    <a:pt x="1044" y="28994"/>
                    <a:pt x="1504" y="27767"/>
                    <a:pt x="1661" y="27144"/>
                  </a:cubicBezTo>
                  <a:cubicBezTo>
                    <a:pt x="2019" y="25707"/>
                    <a:pt x="1514" y="23128"/>
                    <a:pt x="1009" y="21821"/>
                  </a:cubicBezTo>
                  <a:cubicBezTo>
                    <a:pt x="662" y="20915"/>
                    <a:pt x="1155" y="18348"/>
                    <a:pt x="1368" y="17249"/>
                  </a:cubicBezTo>
                  <a:cubicBezTo>
                    <a:pt x="1444" y="16859"/>
                    <a:pt x="1479" y="16682"/>
                    <a:pt x="1479" y="16612"/>
                  </a:cubicBezTo>
                  <a:cubicBezTo>
                    <a:pt x="1479" y="16584"/>
                    <a:pt x="1473" y="16508"/>
                    <a:pt x="1465" y="16390"/>
                  </a:cubicBezTo>
                  <a:cubicBezTo>
                    <a:pt x="1205" y="12054"/>
                    <a:pt x="1765" y="10353"/>
                    <a:pt x="2279" y="9689"/>
                  </a:cubicBezTo>
                  <a:cubicBezTo>
                    <a:pt x="3059" y="8687"/>
                    <a:pt x="5126" y="7931"/>
                    <a:pt x="6635" y="7382"/>
                  </a:cubicBezTo>
                  <a:cubicBezTo>
                    <a:pt x="7662" y="7009"/>
                    <a:pt x="8403" y="6738"/>
                    <a:pt x="8633" y="6467"/>
                  </a:cubicBezTo>
                  <a:cubicBezTo>
                    <a:pt x="9161" y="5851"/>
                    <a:pt x="9669" y="3541"/>
                    <a:pt x="9753" y="3151"/>
                  </a:cubicBezTo>
                  <a:lnTo>
                    <a:pt x="14373" y="361"/>
                  </a:lnTo>
                  <a:close/>
                  <a:moveTo>
                    <a:pt x="14526" y="0"/>
                  </a:moveTo>
                  <a:cubicBezTo>
                    <a:pt x="14504" y="0"/>
                    <a:pt x="14482" y="6"/>
                    <a:pt x="14464" y="20"/>
                  </a:cubicBezTo>
                  <a:lnTo>
                    <a:pt x="9579" y="2967"/>
                  </a:lnTo>
                  <a:cubicBezTo>
                    <a:pt x="9551" y="2984"/>
                    <a:pt x="9530" y="3012"/>
                    <a:pt x="9523" y="3046"/>
                  </a:cubicBezTo>
                  <a:cubicBezTo>
                    <a:pt x="9516" y="3075"/>
                    <a:pt x="8970" y="5694"/>
                    <a:pt x="8445" y="6307"/>
                  </a:cubicBezTo>
                  <a:cubicBezTo>
                    <a:pt x="8257" y="6526"/>
                    <a:pt x="7429" y="6829"/>
                    <a:pt x="6552" y="7149"/>
                  </a:cubicBezTo>
                  <a:cubicBezTo>
                    <a:pt x="4927" y="7740"/>
                    <a:pt x="2909" y="8478"/>
                    <a:pt x="2085" y="9535"/>
                  </a:cubicBezTo>
                  <a:cubicBezTo>
                    <a:pt x="1542" y="10235"/>
                    <a:pt x="951" y="11992"/>
                    <a:pt x="1218" y="16406"/>
                  </a:cubicBezTo>
                  <a:cubicBezTo>
                    <a:pt x="1226" y="16515"/>
                    <a:pt x="1229" y="16588"/>
                    <a:pt x="1229" y="16612"/>
                  </a:cubicBezTo>
                  <a:cubicBezTo>
                    <a:pt x="1229" y="16661"/>
                    <a:pt x="1180" y="16925"/>
                    <a:pt x="1124" y="17204"/>
                  </a:cubicBezTo>
                  <a:cubicBezTo>
                    <a:pt x="892" y="18415"/>
                    <a:pt x="404" y="20936"/>
                    <a:pt x="776" y="21907"/>
                  </a:cubicBezTo>
                  <a:cubicBezTo>
                    <a:pt x="1271" y="23184"/>
                    <a:pt x="1765" y="25696"/>
                    <a:pt x="1417" y="27084"/>
                  </a:cubicBezTo>
                  <a:cubicBezTo>
                    <a:pt x="1264" y="27697"/>
                    <a:pt x="784" y="28984"/>
                    <a:pt x="25" y="30807"/>
                  </a:cubicBezTo>
                  <a:cubicBezTo>
                    <a:pt x="1" y="30866"/>
                    <a:pt x="25" y="30935"/>
                    <a:pt x="84" y="30964"/>
                  </a:cubicBezTo>
                  <a:lnTo>
                    <a:pt x="14165" y="38322"/>
                  </a:lnTo>
                  <a:cubicBezTo>
                    <a:pt x="14186" y="38333"/>
                    <a:pt x="14202" y="38336"/>
                    <a:pt x="14223" y="38336"/>
                  </a:cubicBezTo>
                  <a:cubicBezTo>
                    <a:pt x="14244" y="38336"/>
                    <a:pt x="14269" y="38329"/>
                    <a:pt x="14286" y="38319"/>
                  </a:cubicBezTo>
                  <a:cubicBezTo>
                    <a:pt x="14324" y="38294"/>
                    <a:pt x="14348" y="38256"/>
                    <a:pt x="14348" y="38211"/>
                  </a:cubicBezTo>
                  <a:cubicBezTo>
                    <a:pt x="14324" y="33445"/>
                    <a:pt x="14460" y="30470"/>
                    <a:pt x="14732" y="29833"/>
                  </a:cubicBezTo>
                  <a:cubicBezTo>
                    <a:pt x="15281" y="28552"/>
                    <a:pt x="19721" y="16358"/>
                    <a:pt x="19439" y="13561"/>
                  </a:cubicBezTo>
                  <a:cubicBezTo>
                    <a:pt x="19175" y="10900"/>
                    <a:pt x="14443" y="7253"/>
                    <a:pt x="13831" y="6794"/>
                  </a:cubicBezTo>
                  <a:lnTo>
                    <a:pt x="14648" y="138"/>
                  </a:lnTo>
                  <a:cubicBezTo>
                    <a:pt x="14655" y="93"/>
                    <a:pt x="14634" y="48"/>
                    <a:pt x="14596" y="20"/>
                  </a:cubicBezTo>
                  <a:cubicBezTo>
                    <a:pt x="14574" y="7"/>
                    <a:pt x="14550" y="0"/>
                    <a:pt x="145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7178531" y="2002814"/>
              <a:ext cx="211120" cy="278828"/>
            </a:xfrm>
            <a:custGeom>
              <a:avLst/>
              <a:gdLst/>
              <a:ahLst/>
              <a:cxnLst/>
              <a:rect l="l" t="t" r="r" b="b"/>
              <a:pathLst>
                <a:path w="5862" h="7742" extrusionOk="0">
                  <a:moveTo>
                    <a:pt x="4853" y="1"/>
                  </a:moveTo>
                  <a:lnTo>
                    <a:pt x="4853" y="1"/>
                  </a:lnTo>
                  <a:cubicBezTo>
                    <a:pt x="3440" y="964"/>
                    <a:pt x="1659" y="1966"/>
                    <a:pt x="212" y="2394"/>
                  </a:cubicBezTo>
                  <a:cubicBezTo>
                    <a:pt x="153" y="2634"/>
                    <a:pt x="80" y="2912"/>
                    <a:pt x="0" y="3198"/>
                  </a:cubicBezTo>
                  <a:cubicBezTo>
                    <a:pt x="278" y="3170"/>
                    <a:pt x="588" y="3129"/>
                    <a:pt x="929" y="3069"/>
                  </a:cubicBezTo>
                  <a:cubicBezTo>
                    <a:pt x="2790" y="2742"/>
                    <a:pt x="3778" y="2085"/>
                    <a:pt x="3779" y="2085"/>
                  </a:cubicBezTo>
                  <a:lnTo>
                    <a:pt x="3779" y="2085"/>
                  </a:lnTo>
                  <a:lnTo>
                    <a:pt x="2790" y="6249"/>
                  </a:lnTo>
                  <a:cubicBezTo>
                    <a:pt x="2790" y="6249"/>
                    <a:pt x="3747" y="6809"/>
                    <a:pt x="4933" y="7742"/>
                  </a:cubicBezTo>
                  <a:cubicBezTo>
                    <a:pt x="5295" y="7411"/>
                    <a:pt x="5608" y="7098"/>
                    <a:pt x="5862" y="6830"/>
                  </a:cubicBezTo>
                  <a:cubicBezTo>
                    <a:pt x="4961" y="6040"/>
                    <a:pt x="4259" y="5515"/>
                    <a:pt x="4241" y="5501"/>
                  </a:cubicBezTo>
                  <a:cubicBezTo>
                    <a:pt x="4203" y="5477"/>
                    <a:pt x="4185" y="5431"/>
                    <a:pt x="4192" y="5386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6845611" y="2217211"/>
              <a:ext cx="700600" cy="1109838"/>
            </a:xfrm>
            <a:custGeom>
              <a:avLst/>
              <a:gdLst/>
              <a:ahLst/>
              <a:cxnLst/>
              <a:rect l="l" t="t" r="r" b="b"/>
              <a:pathLst>
                <a:path w="19453" h="30816" extrusionOk="0">
                  <a:moveTo>
                    <a:pt x="6088" y="0"/>
                  </a:moveTo>
                  <a:cubicBezTo>
                    <a:pt x="4585" y="553"/>
                    <a:pt x="2783" y="1263"/>
                    <a:pt x="2042" y="2213"/>
                  </a:cubicBezTo>
                  <a:cubicBezTo>
                    <a:pt x="755" y="3872"/>
                    <a:pt x="1214" y="8938"/>
                    <a:pt x="1214" y="9213"/>
                  </a:cubicBezTo>
                  <a:cubicBezTo>
                    <a:pt x="1214" y="9492"/>
                    <a:pt x="292" y="13266"/>
                    <a:pt x="755" y="14463"/>
                  </a:cubicBezTo>
                  <a:cubicBezTo>
                    <a:pt x="1214" y="15663"/>
                    <a:pt x="1767" y="18242"/>
                    <a:pt x="1399" y="19713"/>
                  </a:cubicBezTo>
                  <a:cubicBezTo>
                    <a:pt x="1207" y="20479"/>
                    <a:pt x="570" y="22086"/>
                    <a:pt x="0" y="23457"/>
                  </a:cubicBezTo>
                  <a:lnTo>
                    <a:pt x="14083" y="30815"/>
                  </a:lnTo>
                  <a:cubicBezTo>
                    <a:pt x="14070" y="27883"/>
                    <a:pt x="14108" y="23255"/>
                    <a:pt x="14480" y="22385"/>
                  </a:cubicBezTo>
                  <a:cubicBezTo>
                    <a:pt x="15030" y="21098"/>
                    <a:pt x="19452" y="8938"/>
                    <a:pt x="19177" y="6173"/>
                  </a:cubicBezTo>
                  <a:cubicBezTo>
                    <a:pt x="19003" y="4453"/>
                    <a:pt x="16874" y="2272"/>
                    <a:pt x="15284" y="870"/>
                  </a:cubicBezTo>
                  <a:cubicBezTo>
                    <a:pt x="13994" y="2235"/>
                    <a:pt x="11450" y="4582"/>
                    <a:pt x="9209" y="4582"/>
                  </a:cubicBezTo>
                  <a:cubicBezTo>
                    <a:pt x="8736" y="4582"/>
                    <a:pt x="8277" y="4478"/>
                    <a:pt x="7846" y="4238"/>
                  </a:cubicBezTo>
                  <a:cubicBezTo>
                    <a:pt x="5629" y="3006"/>
                    <a:pt x="5758" y="1117"/>
                    <a:pt x="60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840569" y="2212781"/>
              <a:ext cx="710252" cy="1118662"/>
            </a:xfrm>
            <a:custGeom>
              <a:avLst/>
              <a:gdLst/>
              <a:ahLst/>
              <a:cxnLst/>
              <a:rect l="l" t="t" r="r" b="b"/>
              <a:pathLst>
                <a:path w="19721" h="31061" extrusionOk="0">
                  <a:moveTo>
                    <a:pt x="6048" y="321"/>
                  </a:moveTo>
                  <a:lnTo>
                    <a:pt x="6048" y="321"/>
                  </a:lnTo>
                  <a:cubicBezTo>
                    <a:pt x="5776" y="1442"/>
                    <a:pt x="5762" y="3269"/>
                    <a:pt x="7926" y="4472"/>
                  </a:cubicBezTo>
                  <a:cubicBezTo>
                    <a:pt x="8381" y="4724"/>
                    <a:pt x="8863" y="4834"/>
                    <a:pt x="9357" y="4834"/>
                  </a:cubicBezTo>
                  <a:cubicBezTo>
                    <a:pt x="11543" y="4834"/>
                    <a:pt x="13981" y="2684"/>
                    <a:pt x="15434" y="1164"/>
                  </a:cubicBezTo>
                  <a:cubicBezTo>
                    <a:pt x="17080" y="2632"/>
                    <a:pt x="19032" y="4692"/>
                    <a:pt x="19191" y="6309"/>
                  </a:cubicBezTo>
                  <a:cubicBezTo>
                    <a:pt x="19470" y="9068"/>
                    <a:pt x="15051" y="21186"/>
                    <a:pt x="14505" y="22460"/>
                  </a:cubicBezTo>
                  <a:cubicBezTo>
                    <a:pt x="14147" y="23298"/>
                    <a:pt x="14085" y="27372"/>
                    <a:pt x="14098" y="30733"/>
                  </a:cubicBezTo>
                  <a:lnTo>
                    <a:pt x="300" y="23521"/>
                  </a:lnTo>
                  <a:cubicBezTo>
                    <a:pt x="1044" y="21718"/>
                    <a:pt x="1504" y="20491"/>
                    <a:pt x="1661" y="19868"/>
                  </a:cubicBezTo>
                  <a:cubicBezTo>
                    <a:pt x="2019" y="18431"/>
                    <a:pt x="1514" y="15852"/>
                    <a:pt x="1009" y="14545"/>
                  </a:cubicBezTo>
                  <a:cubicBezTo>
                    <a:pt x="662" y="13639"/>
                    <a:pt x="1155" y="11072"/>
                    <a:pt x="1368" y="9973"/>
                  </a:cubicBezTo>
                  <a:cubicBezTo>
                    <a:pt x="1444" y="9583"/>
                    <a:pt x="1479" y="9406"/>
                    <a:pt x="1479" y="9336"/>
                  </a:cubicBezTo>
                  <a:cubicBezTo>
                    <a:pt x="1479" y="9308"/>
                    <a:pt x="1473" y="9232"/>
                    <a:pt x="1465" y="9114"/>
                  </a:cubicBezTo>
                  <a:cubicBezTo>
                    <a:pt x="1205" y="4778"/>
                    <a:pt x="1765" y="3077"/>
                    <a:pt x="2279" y="2413"/>
                  </a:cubicBezTo>
                  <a:cubicBezTo>
                    <a:pt x="2958" y="1543"/>
                    <a:pt x="4551" y="878"/>
                    <a:pt x="6048" y="321"/>
                  </a:cubicBezTo>
                  <a:close/>
                  <a:moveTo>
                    <a:pt x="6231" y="0"/>
                  </a:moveTo>
                  <a:cubicBezTo>
                    <a:pt x="6216" y="0"/>
                    <a:pt x="6201" y="3"/>
                    <a:pt x="6186" y="8"/>
                  </a:cubicBezTo>
                  <a:cubicBezTo>
                    <a:pt x="4596" y="593"/>
                    <a:pt x="2836" y="1296"/>
                    <a:pt x="2085" y="2259"/>
                  </a:cubicBezTo>
                  <a:cubicBezTo>
                    <a:pt x="1542" y="2959"/>
                    <a:pt x="951" y="4716"/>
                    <a:pt x="1218" y="9130"/>
                  </a:cubicBezTo>
                  <a:cubicBezTo>
                    <a:pt x="1226" y="9239"/>
                    <a:pt x="1229" y="9312"/>
                    <a:pt x="1229" y="9336"/>
                  </a:cubicBezTo>
                  <a:cubicBezTo>
                    <a:pt x="1229" y="9385"/>
                    <a:pt x="1180" y="9649"/>
                    <a:pt x="1124" y="9928"/>
                  </a:cubicBezTo>
                  <a:cubicBezTo>
                    <a:pt x="892" y="11139"/>
                    <a:pt x="404" y="13660"/>
                    <a:pt x="776" y="14631"/>
                  </a:cubicBezTo>
                  <a:cubicBezTo>
                    <a:pt x="1271" y="15908"/>
                    <a:pt x="1765" y="18420"/>
                    <a:pt x="1417" y="19808"/>
                  </a:cubicBezTo>
                  <a:cubicBezTo>
                    <a:pt x="1264" y="20421"/>
                    <a:pt x="784" y="21708"/>
                    <a:pt x="25" y="23531"/>
                  </a:cubicBezTo>
                  <a:cubicBezTo>
                    <a:pt x="1" y="23590"/>
                    <a:pt x="25" y="23659"/>
                    <a:pt x="84" y="23688"/>
                  </a:cubicBezTo>
                  <a:lnTo>
                    <a:pt x="14165" y="31046"/>
                  </a:lnTo>
                  <a:cubicBezTo>
                    <a:pt x="14186" y="31057"/>
                    <a:pt x="14202" y="31060"/>
                    <a:pt x="14223" y="31060"/>
                  </a:cubicBezTo>
                  <a:cubicBezTo>
                    <a:pt x="14244" y="31060"/>
                    <a:pt x="14269" y="31053"/>
                    <a:pt x="14286" y="31043"/>
                  </a:cubicBezTo>
                  <a:cubicBezTo>
                    <a:pt x="14324" y="31018"/>
                    <a:pt x="14348" y="30980"/>
                    <a:pt x="14348" y="30935"/>
                  </a:cubicBezTo>
                  <a:cubicBezTo>
                    <a:pt x="14324" y="26169"/>
                    <a:pt x="14460" y="23194"/>
                    <a:pt x="14732" y="22557"/>
                  </a:cubicBezTo>
                  <a:cubicBezTo>
                    <a:pt x="15281" y="21276"/>
                    <a:pt x="19721" y="9082"/>
                    <a:pt x="19439" y="6285"/>
                  </a:cubicBezTo>
                  <a:cubicBezTo>
                    <a:pt x="19268" y="4556"/>
                    <a:pt x="17205" y="2402"/>
                    <a:pt x="15507" y="899"/>
                  </a:cubicBezTo>
                  <a:cubicBezTo>
                    <a:pt x="15484" y="878"/>
                    <a:pt x="15455" y="867"/>
                    <a:pt x="15426" y="867"/>
                  </a:cubicBezTo>
                  <a:cubicBezTo>
                    <a:pt x="15393" y="867"/>
                    <a:pt x="15361" y="880"/>
                    <a:pt x="15337" y="906"/>
                  </a:cubicBezTo>
                  <a:cubicBezTo>
                    <a:pt x="14186" y="2121"/>
                    <a:pt x="11585" y="4578"/>
                    <a:pt x="9339" y="4578"/>
                  </a:cubicBezTo>
                  <a:cubicBezTo>
                    <a:pt x="8890" y="4578"/>
                    <a:pt x="8455" y="4479"/>
                    <a:pt x="8048" y="4253"/>
                  </a:cubicBezTo>
                  <a:cubicBezTo>
                    <a:pt x="5982" y="3108"/>
                    <a:pt x="5985" y="1393"/>
                    <a:pt x="6347" y="158"/>
                  </a:cubicBezTo>
                  <a:cubicBezTo>
                    <a:pt x="6361" y="112"/>
                    <a:pt x="6347" y="64"/>
                    <a:pt x="6316" y="33"/>
                  </a:cubicBezTo>
                  <a:cubicBezTo>
                    <a:pt x="6292" y="12"/>
                    <a:pt x="6262" y="0"/>
                    <a:pt x="62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6923907" y="2516674"/>
              <a:ext cx="314051" cy="296728"/>
            </a:xfrm>
            <a:custGeom>
              <a:avLst/>
              <a:gdLst/>
              <a:ahLst/>
              <a:cxnLst/>
              <a:rect l="l" t="t" r="r" b="b"/>
              <a:pathLst>
                <a:path w="8720" h="8239" extrusionOk="0">
                  <a:moveTo>
                    <a:pt x="2398" y="0"/>
                  </a:moveTo>
                  <a:cubicBezTo>
                    <a:pt x="1918" y="0"/>
                    <a:pt x="1629" y="2015"/>
                    <a:pt x="1629" y="2015"/>
                  </a:cubicBezTo>
                  <a:cubicBezTo>
                    <a:pt x="1629" y="2015"/>
                    <a:pt x="0" y="3546"/>
                    <a:pt x="574" y="5080"/>
                  </a:cubicBezTo>
                  <a:cubicBezTo>
                    <a:pt x="1065" y="6381"/>
                    <a:pt x="2662" y="8238"/>
                    <a:pt x="4718" y="8238"/>
                  </a:cubicBezTo>
                  <a:cubicBezTo>
                    <a:pt x="5081" y="8238"/>
                    <a:pt x="5458" y="8180"/>
                    <a:pt x="5845" y="8051"/>
                  </a:cubicBezTo>
                  <a:cubicBezTo>
                    <a:pt x="8434" y="7189"/>
                    <a:pt x="7665" y="4506"/>
                    <a:pt x="7665" y="4506"/>
                  </a:cubicBezTo>
                  <a:cubicBezTo>
                    <a:pt x="7665" y="4506"/>
                    <a:pt x="8719" y="2683"/>
                    <a:pt x="8719" y="2300"/>
                  </a:cubicBezTo>
                  <a:cubicBezTo>
                    <a:pt x="8719" y="2236"/>
                    <a:pt x="8667" y="2210"/>
                    <a:pt x="8578" y="2210"/>
                  </a:cubicBezTo>
                  <a:cubicBezTo>
                    <a:pt x="8136" y="2210"/>
                    <a:pt x="6802" y="2878"/>
                    <a:pt x="6802" y="2878"/>
                  </a:cubicBezTo>
                  <a:lnTo>
                    <a:pt x="3737" y="1437"/>
                  </a:lnTo>
                  <a:cubicBezTo>
                    <a:pt x="3737" y="1437"/>
                    <a:pt x="2874" y="0"/>
                    <a:pt x="2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6920377" y="2512281"/>
              <a:ext cx="322082" cy="305551"/>
            </a:xfrm>
            <a:custGeom>
              <a:avLst/>
              <a:gdLst/>
              <a:ahLst/>
              <a:cxnLst/>
              <a:rect l="l" t="t" r="r" b="b"/>
              <a:pathLst>
                <a:path w="8943" h="8484" extrusionOk="0">
                  <a:moveTo>
                    <a:pt x="2496" y="248"/>
                  </a:moveTo>
                  <a:cubicBezTo>
                    <a:pt x="2777" y="248"/>
                    <a:pt x="3386" y="1052"/>
                    <a:pt x="3731" y="1625"/>
                  </a:cubicBezTo>
                  <a:cubicBezTo>
                    <a:pt x="3741" y="1646"/>
                    <a:pt x="3762" y="1664"/>
                    <a:pt x="3782" y="1675"/>
                  </a:cubicBezTo>
                  <a:lnTo>
                    <a:pt x="6848" y="3111"/>
                  </a:lnTo>
                  <a:cubicBezTo>
                    <a:pt x="6864" y="3117"/>
                    <a:pt x="6882" y="3121"/>
                    <a:pt x="6900" y="3121"/>
                  </a:cubicBezTo>
                  <a:cubicBezTo>
                    <a:pt x="6920" y="3121"/>
                    <a:pt x="6939" y="3117"/>
                    <a:pt x="6955" y="3107"/>
                  </a:cubicBezTo>
                  <a:cubicBezTo>
                    <a:pt x="7631" y="2774"/>
                    <a:pt x="8433" y="2453"/>
                    <a:pt x="8672" y="2453"/>
                  </a:cubicBezTo>
                  <a:cubicBezTo>
                    <a:pt x="8679" y="2453"/>
                    <a:pt x="8686" y="2453"/>
                    <a:pt x="8692" y="2454"/>
                  </a:cubicBezTo>
                  <a:cubicBezTo>
                    <a:pt x="8646" y="2763"/>
                    <a:pt x="8045" y="3897"/>
                    <a:pt x="7655" y="4565"/>
                  </a:cubicBezTo>
                  <a:cubicBezTo>
                    <a:pt x="7641" y="4593"/>
                    <a:pt x="7634" y="4628"/>
                    <a:pt x="7644" y="4660"/>
                  </a:cubicBezTo>
                  <a:cubicBezTo>
                    <a:pt x="7676" y="4767"/>
                    <a:pt x="8351" y="7237"/>
                    <a:pt x="5905" y="8055"/>
                  </a:cubicBezTo>
                  <a:cubicBezTo>
                    <a:pt x="5532" y="8179"/>
                    <a:pt x="5170" y="8235"/>
                    <a:pt x="4821" y="8235"/>
                  </a:cubicBezTo>
                  <a:cubicBezTo>
                    <a:pt x="2804" y="8235"/>
                    <a:pt x="1245" y="6373"/>
                    <a:pt x="791" y="5156"/>
                  </a:cubicBezTo>
                  <a:cubicBezTo>
                    <a:pt x="251" y="3720"/>
                    <a:pt x="1796" y="2241"/>
                    <a:pt x="1813" y="2227"/>
                  </a:cubicBezTo>
                  <a:cubicBezTo>
                    <a:pt x="1834" y="2206"/>
                    <a:pt x="1845" y="2182"/>
                    <a:pt x="1852" y="2155"/>
                  </a:cubicBezTo>
                  <a:cubicBezTo>
                    <a:pt x="1980" y="1253"/>
                    <a:pt x="2276" y="248"/>
                    <a:pt x="2496" y="248"/>
                  </a:cubicBezTo>
                  <a:close/>
                  <a:moveTo>
                    <a:pt x="2496" y="0"/>
                  </a:moveTo>
                  <a:cubicBezTo>
                    <a:pt x="1963" y="0"/>
                    <a:pt x="1692" y="1535"/>
                    <a:pt x="1611" y="2078"/>
                  </a:cubicBezTo>
                  <a:cubicBezTo>
                    <a:pt x="1375" y="2311"/>
                    <a:pt x="1" y="3755"/>
                    <a:pt x="558" y="5244"/>
                  </a:cubicBezTo>
                  <a:cubicBezTo>
                    <a:pt x="1038" y="6524"/>
                    <a:pt x="2684" y="8483"/>
                    <a:pt x="4819" y="8483"/>
                  </a:cubicBezTo>
                  <a:cubicBezTo>
                    <a:pt x="5195" y="8483"/>
                    <a:pt x="5582" y="8424"/>
                    <a:pt x="5982" y="8288"/>
                  </a:cubicBezTo>
                  <a:cubicBezTo>
                    <a:pt x="8448" y="7467"/>
                    <a:pt x="7986" y="5035"/>
                    <a:pt x="7895" y="4645"/>
                  </a:cubicBezTo>
                  <a:cubicBezTo>
                    <a:pt x="8121" y="4256"/>
                    <a:pt x="8943" y="2805"/>
                    <a:pt x="8943" y="2422"/>
                  </a:cubicBezTo>
                  <a:cubicBezTo>
                    <a:pt x="8943" y="2349"/>
                    <a:pt x="8908" y="2287"/>
                    <a:pt x="8845" y="2248"/>
                  </a:cubicBezTo>
                  <a:cubicBezTo>
                    <a:pt x="8806" y="2224"/>
                    <a:pt x="8751" y="2213"/>
                    <a:pt x="8684" y="2213"/>
                  </a:cubicBezTo>
                  <a:cubicBezTo>
                    <a:pt x="8262" y="2213"/>
                    <a:pt x="7359" y="2633"/>
                    <a:pt x="6900" y="2860"/>
                  </a:cubicBezTo>
                  <a:lnTo>
                    <a:pt x="3922" y="1466"/>
                  </a:lnTo>
                  <a:cubicBezTo>
                    <a:pt x="3734" y="1156"/>
                    <a:pt x="2997" y="0"/>
                    <a:pt x="249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6915875" y="1365964"/>
              <a:ext cx="563995" cy="726278"/>
            </a:xfrm>
            <a:custGeom>
              <a:avLst/>
              <a:gdLst/>
              <a:ahLst/>
              <a:cxnLst/>
              <a:rect l="l" t="t" r="r" b="b"/>
              <a:pathLst>
                <a:path w="15660" h="20166" extrusionOk="0">
                  <a:moveTo>
                    <a:pt x="7180" y="0"/>
                  </a:moveTo>
                  <a:cubicBezTo>
                    <a:pt x="4303" y="0"/>
                    <a:pt x="1253" y="1502"/>
                    <a:pt x="460" y="5124"/>
                  </a:cubicBezTo>
                  <a:cubicBezTo>
                    <a:pt x="460" y="5124"/>
                    <a:pt x="1107" y="8439"/>
                    <a:pt x="1013" y="10742"/>
                  </a:cubicBezTo>
                  <a:cubicBezTo>
                    <a:pt x="922" y="13046"/>
                    <a:pt x="0" y="13968"/>
                    <a:pt x="275" y="14980"/>
                  </a:cubicBezTo>
                  <a:cubicBezTo>
                    <a:pt x="554" y="15993"/>
                    <a:pt x="3870" y="19771"/>
                    <a:pt x="5895" y="20136"/>
                  </a:cubicBezTo>
                  <a:cubicBezTo>
                    <a:pt x="6006" y="20156"/>
                    <a:pt x="6126" y="20166"/>
                    <a:pt x="6253" y="20166"/>
                  </a:cubicBezTo>
                  <a:cubicBezTo>
                    <a:pt x="8439" y="20166"/>
                    <a:pt x="12789" y="17298"/>
                    <a:pt x="14094" y="15993"/>
                  </a:cubicBezTo>
                  <a:cubicBezTo>
                    <a:pt x="15476" y="14612"/>
                    <a:pt x="15660" y="12583"/>
                    <a:pt x="15476" y="11755"/>
                  </a:cubicBezTo>
                  <a:cubicBezTo>
                    <a:pt x="15292" y="10927"/>
                    <a:pt x="14554" y="4295"/>
                    <a:pt x="11791" y="1623"/>
                  </a:cubicBezTo>
                  <a:cubicBezTo>
                    <a:pt x="10725" y="592"/>
                    <a:pt x="8987" y="0"/>
                    <a:pt x="7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6916272" y="1361606"/>
              <a:ext cx="567632" cy="735210"/>
            </a:xfrm>
            <a:custGeom>
              <a:avLst/>
              <a:gdLst/>
              <a:ahLst/>
              <a:cxnLst/>
              <a:rect l="l" t="t" r="r" b="b"/>
              <a:pathLst>
                <a:path w="15761" h="20414" extrusionOk="0">
                  <a:moveTo>
                    <a:pt x="7172" y="246"/>
                  </a:moveTo>
                  <a:cubicBezTo>
                    <a:pt x="8930" y="246"/>
                    <a:pt x="10640" y="812"/>
                    <a:pt x="11694" y="1832"/>
                  </a:cubicBezTo>
                  <a:cubicBezTo>
                    <a:pt x="14077" y="4135"/>
                    <a:pt x="14953" y="9541"/>
                    <a:pt x="15242" y="11316"/>
                  </a:cubicBezTo>
                  <a:cubicBezTo>
                    <a:pt x="15287" y="11594"/>
                    <a:pt x="15319" y="11796"/>
                    <a:pt x="15343" y="11904"/>
                  </a:cubicBezTo>
                  <a:cubicBezTo>
                    <a:pt x="15503" y="12613"/>
                    <a:pt x="15382" y="14638"/>
                    <a:pt x="13997" y="16027"/>
                  </a:cubicBezTo>
                  <a:cubicBezTo>
                    <a:pt x="12663" y="17360"/>
                    <a:pt x="8351" y="20167"/>
                    <a:pt x="6244" y="20167"/>
                  </a:cubicBezTo>
                  <a:cubicBezTo>
                    <a:pt x="6125" y="20167"/>
                    <a:pt x="6012" y="20158"/>
                    <a:pt x="5908" y="20139"/>
                  </a:cubicBezTo>
                  <a:cubicBezTo>
                    <a:pt x="3970" y="19784"/>
                    <a:pt x="654" y="16054"/>
                    <a:pt x="386" y="15067"/>
                  </a:cubicBezTo>
                  <a:cubicBezTo>
                    <a:pt x="257" y="14607"/>
                    <a:pt x="404" y="14158"/>
                    <a:pt x="602" y="13539"/>
                  </a:cubicBezTo>
                  <a:cubicBezTo>
                    <a:pt x="814" y="12878"/>
                    <a:pt x="1078" y="12056"/>
                    <a:pt x="1128" y="10867"/>
                  </a:cubicBezTo>
                  <a:cubicBezTo>
                    <a:pt x="1214" y="8682"/>
                    <a:pt x="637" y="5561"/>
                    <a:pt x="577" y="5245"/>
                  </a:cubicBezTo>
                  <a:cubicBezTo>
                    <a:pt x="1092" y="2921"/>
                    <a:pt x="2631" y="1261"/>
                    <a:pt x="4913" y="572"/>
                  </a:cubicBezTo>
                  <a:cubicBezTo>
                    <a:pt x="5642" y="351"/>
                    <a:pt x="6412" y="246"/>
                    <a:pt x="7172" y="246"/>
                  </a:cubicBezTo>
                  <a:close/>
                  <a:moveTo>
                    <a:pt x="7165" y="0"/>
                  </a:moveTo>
                  <a:cubicBezTo>
                    <a:pt x="6382" y="0"/>
                    <a:pt x="5590" y="109"/>
                    <a:pt x="4840" y="336"/>
                  </a:cubicBezTo>
                  <a:cubicBezTo>
                    <a:pt x="2464" y="1055"/>
                    <a:pt x="859" y="2788"/>
                    <a:pt x="327" y="5217"/>
                  </a:cubicBezTo>
                  <a:cubicBezTo>
                    <a:pt x="323" y="5235"/>
                    <a:pt x="323" y="5251"/>
                    <a:pt x="327" y="5269"/>
                  </a:cubicBezTo>
                  <a:cubicBezTo>
                    <a:pt x="334" y="5300"/>
                    <a:pt x="971" y="8595"/>
                    <a:pt x="880" y="10860"/>
                  </a:cubicBezTo>
                  <a:cubicBezTo>
                    <a:pt x="832" y="12015"/>
                    <a:pt x="574" y="12819"/>
                    <a:pt x="365" y="13463"/>
                  </a:cubicBezTo>
                  <a:cubicBezTo>
                    <a:pt x="164" y="14099"/>
                    <a:pt x="0" y="14600"/>
                    <a:pt x="146" y="15133"/>
                  </a:cubicBezTo>
                  <a:cubicBezTo>
                    <a:pt x="431" y="16183"/>
                    <a:pt x="3803" y="20007"/>
                    <a:pt x="5863" y="20382"/>
                  </a:cubicBezTo>
                  <a:cubicBezTo>
                    <a:pt x="5981" y="20403"/>
                    <a:pt x="6106" y="20414"/>
                    <a:pt x="6242" y="20414"/>
                  </a:cubicBezTo>
                  <a:cubicBezTo>
                    <a:pt x="8493" y="20414"/>
                    <a:pt x="12859" y="17512"/>
                    <a:pt x="14171" y="16201"/>
                  </a:cubicBezTo>
                  <a:cubicBezTo>
                    <a:pt x="15642" y="14728"/>
                    <a:pt x="15761" y="12634"/>
                    <a:pt x="15586" y="11848"/>
                  </a:cubicBezTo>
                  <a:cubicBezTo>
                    <a:pt x="15562" y="11748"/>
                    <a:pt x="15531" y="11549"/>
                    <a:pt x="15486" y="11277"/>
                  </a:cubicBezTo>
                  <a:cubicBezTo>
                    <a:pt x="15162" y="9291"/>
                    <a:pt x="14306" y="4013"/>
                    <a:pt x="11867" y="1654"/>
                  </a:cubicBezTo>
                  <a:cubicBezTo>
                    <a:pt x="10767" y="590"/>
                    <a:pt x="8989" y="0"/>
                    <a:pt x="71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7147414" y="1370538"/>
              <a:ext cx="327196" cy="717167"/>
            </a:xfrm>
            <a:custGeom>
              <a:avLst/>
              <a:gdLst/>
              <a:ahLst/>
              <a:cxnLst/>
              <a:rect l="l" t="t" r="r" b="b"/>
              <a:pathLst>
                <a:path w="9085" h="19913" extrusionOk="0">
                  <a:moveTo>
                    <a:pt x="916" y="1"/>
                  </a:moveTo>
                  <a:lnTo>
                    <a:pt x="805" y="3309"/>
                  </a:lnTo>
                  <a:cubicBezTo>
                    <a:pt x="805" y="3309"/>
                    <a:pt x="259" y="6708"/>
                    <a:pt x="2231" y="9446"/>
                  </a:cubicBezTo>
                  <a:cubicBezTo>
                    <a:pt x="4204" y="12188"/>
                    <a:pt x="5958" y="12953"/>
                    <a:pt x="6177" y="14050"/>
                  </a:cubicBezTo>
                  <a:cubicBezTo>
                    <a:pt x="6396" y="15145"/>
                    <a:pt x="5408" y="16241"/>
                    <a:pt x="2889" y="18106"/>
                  </a:cubicBezTo>
                  <a:cubicBezTo>
                    <a:pt x="1678" y="19000"/>
                    <a:pt x="697" y="19564"/>
                    <a:pt x="1" y="19912"/>
                  </a:cubicBezTo>
                  <a:cubicBezTo>
                    <a:pt x="2165" y="19766"/>
                    <a:pt x="6281" y="17076"/>
                    <a:pt x="7579" y="15779"/>
                  </a:cubicBezTo>
                  <a:cubicBezTo>
                    <a:pt x="8964" y="14390"/>
                    <a:pt x="9085" y="12365"/>
                    <a:pt x="8925" y="11656"/>
                  </a:cubicBezTo>
                  <a:cubicBezTo>
                    <a:pt x="8901" y="11548"/>
                    <a:pt x="8869" y="11346"/>
                    <a:pt x="8824" y="11068"/>
                  </a:cubicBezTo>
                  <a:cubicBezTo>
                    <a:pt x="8535" y="9293"/>
                    <a:pt x="7659" y="3887"/>
                    <a:pt x="5276" y="1584"/>
                  </a:cubicBezTo>
                  <a:cubicBezTo>
                    <a:pt x="4253" y="595"/>
                    <a:pt x="2618" y="35"/>
                    <a:pt x="9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7138050" y="1366036"/>
              <a:ext cx="341818" cy="726170"/>
            </a:xfrm>
            <a:custGeom>
              <a:avLst/>
              <a:gdLst/>
              <a:ahLst/>
              <a:cxnLst/>
              <a:rect l="l" t="t" r="r" b="b"/>
              <a:pathLst>
                <a:path w="9491" h="20163" extrusionOk="0">
                  <a:moveTo>
                    <a:pt x="1179" y="0"/>
                  </a:moveTo>
                  <a:lnTo>
                    <a:pt x="1176" y="126"/>
                  </a:lnTo>
                  <a:cubicBezTo>
                    <a:pt x="2878" y="160"/>
                    <a:pt x="4513" y="720"/>
                    <a:pt x="5536" y="1709"/>
                  </a:cubicBezTo>
                  <a:cubicBezTo>
                    <a:pt x="7919" y="4012"/>
                    <a:pt x="8795" y="9418"/>
                    <a:pt x="9084" y="11193"/>
                  </a:cubicBezTo>
                  <a:cubicBezTo>
                    <a:pt x="9129" y="11471"/>
                    <a:pt x="9161" y="11673"/>
                    <a:pt x="9185" y="11781"/>
                  </a:cubicBezTo>
                  <a:cubicBezTo>
                    <a:pt x="9345" y="12490"/>
                    <a:pt x="9224" y="14515"/>
                    <a:pt x="7839" y="15904"/>
                  </a:cubicBezTo>
                  <a:cubicBezTo>
                    <a:pt x="6541" y="17201"/>
                    <a:pt x="2425" y="19891"/>
                    <a:pt x="261" y="20037"/>
                  </a:cubicBezTo>
                  <a:cubicBezTo>
                    <a:pt x="171" y="20082"/>
                    <a:pt x="84" y="20124"/>
                    <a:pt x="0" y="20162"/>
                  </a:cubicBezTo>
                  <a:lnTo>
                    <a:pt x="87" y="20162"/>
                  </a:lnTo>
                  <a:cubicBezTo>
                    <a:pt x="2268" y="20162"/>
                    <a:pt x="6618" y="17295"/>
                    <a:pt x="7925" y="15991"/>
                  </a:cubicBezTo>
                  <a:cubicBezTo>
                    <a:pt x="9307" y="14610"/>
                    <a:pt x="9491" y="12581"/>
                    <a:pt x="9307" y="11753"/>
                  </a:cubicBezTo>
                  <a:cubicBezTo>
                    <a:pt x="9123" y="10925"/>
                    <a:pt x="8385" y="4293"/>
                    <a:pt x="5622" y="1621"/>
                  </a:cubicBezTo>
                  <a:cubicBezTo>
                    <a:pt x="4590" y="623"/>
                    <a:pt x="2926" y="35"/>
                    <a:pt x="1179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7027017" y="1791515"/>
              <a:ext cx="56183" cy="111719"/>
            </a:xfrm>
            <a:custGeom>
              <a:avLst/>
              <a:gdLst/>
              <a:ahLst/>
              <a:cxnLst/>
              <a:rect l="l" t="t" r="r" b="b"/>
              <a:pathLst>
                <a:path w="1560" h="3102" extrusionOk="0">
                  <a:moveTo>
                    <a:pt x="875" y="0"/>
                  </a:moveTo>
                  <a:cubicBezTo>
                    <a:pt x="816" y="0"/>
                    <a:pt x="762" y="43"/>
                    <a:pt x="752" y="106"/>
                  </a:cubicBezTo>
                  <a:cubicBezTo>
                    <a:pt x="749" y="119"/>
                    <a:pt x="477" y="1828"/>
                    <a:pt x="42" y="2346"/>
                  </a:cubicBezTo>
                  <a:cubicBezTo>
                    <a:pt x="1" y="2395"/>
                    <a:pt x="4" y="2468"/>
                    <a:pt x="49" y="2513"/>
                  </a:cubicBezTo>
                  <a:cubicBezTo>
                    <a:pt x="70" y="2534"/>
                    <a:pt x="550" y="3008"/>
                    <a:pt x="1413" y="3101"/>
                  </a:cubicBezTo>
                  <a:lnTo>
                    <a:pt x="1427" y="3101"/>
                  </a:lnTo>
                  <a:cubicBezTo>
                    <a:pt x="1489" y="3101"/>
                    <a:pt x="1545" y="3056"/>
                    <a:pt x="1552" y="2994"/>
                  </a:cubicBezTo>
                  <a:cubicBezTo>
                    <a:pt x="1560" y="2924"/>
                    <a:pt x="1510" y="2865"/>
                    <a:pt x="1441" y="2854"/>
                  </a:cubicBezTo>
                  <a:cubicBezTo>
                    <a:pt x="860" y="2791"/>
                    <a:pt x="467" y="2534"/>
                    <a:pt x="307" y="2406"/>
                  </a:cubicBezTo>
                  <a:cubicBezTo>
                    <a:pt x="738" y="1759"/>
                    <a:pt x="985" y="214"/>
                    <a:pt x="996" y="145"/>
                  </a:cubicBezTo>
                  <a:cubicBezTo>
                    <a:pt x="1009" y="74"/>
                    <a:pt x="961" y="12"/>
                    <a:pt x="895" y="2"/>
                  </a:cubicBezTo>
                  <a:cubicBezTo>
                    <a:pt x="888" y="1"/>
                    <a:pt x="882" y="0"/>
                    <a:pt x="8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7060115" y="1944110"/>
              <a:ext cx="146113" cy="28668"/>
            </a:xfrm>
            <a:custGeom>
              <a:avLst/>
              <a:gdLst/>
              <a:ahLst/>
              <a:cxnLst/>
              <a:rect l="l" t="t" r="r" b="b"/>
              <a:pathLst>
                <a:path w="4057" h="796" extrusionOk="0">
                  <a:moveTo>
                    <a:pt x="3917" y="0"/>
                  </a:moveTo>
                  <a:cubicBezTo>
                    <a:pt x="3897" y="0"/>
                    <a:pt x="3877" y="5"/>
                    <a:pt x="3859" y="16"/>
                  </a:cubicBezTo>
                  <a:cubicBezTo>
                    <a:pt x="3124" y="416"/>
                    <a:pt x="2424" y="541"/>
                    <a:pt x="1836" y="541"/>
                  </a:cubicBezTo>
                  <a:cubicBezTo>
                    <a:pt x="871" y="541"/>
                    <a:pt x="209" y="204"/>
                    <a:pt x="199" y="197"/>
                  </a:cubicBezTo>
                  <a:cubicBezTo>
                    <a:pt x="180" y="188"/>
                    <a:pt x="161" y="183"/>
                    <a:pt x="142" y="183"/>
                  </a:cubicBezTo>
                  <a:cubicBezTo>
                    <a:pt x="96" y="183"/>
                    <a:pt x="54" y="208"/>
                    <a:pt x="32" y="250"/>
                  </a:cubicBezTo>
                  <a:cubicBezTo>
                    <a:pt x="0" y="312"/>
                    <a:pt x="21" y="385"/>
                    <a:pt x="84" y="417"/>
                  </a:cubicBezTo>
                  <a:cubicBezTo>
                    <a:pt x="129" y="441"/>
                    <a:pt x="818" y="796"/>
                    <a:pt x="1827" y="796"/>
                  </a:cubicBezTo>
                  <a:cubicBezTo>
                    <a:pt x="2449" y="796"/>
                    <a:pt x="3191" y="660"/>
                    <a:pt x="3977" y="232"/>
                  </a:cubicBezTo>
                  <a:cubicBezTo>
                    <a:pt x="4036" y="200"/>
                    <a:pt x="4056" y="124"/>
                    <a:pt x="4026" y="65"/>
                  </a:cubicBezTo>
                  <a:cubicBezTo>
                    <a:pt x="4004" y="24"/>
                    <a:pt x="3961" y="0"/>
                    <a:pt x="391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7161352" y="1742931"/>
              <a:ext cx="23230" cy="39761"/>
            </a:xfrm>
            <a:custGeom>
              <a:avLst/>
              <a:gdLst/>
              <a:ahLst/>
              <a:cxnLst/>
              <a:rect l="l" t="t" r="r" b="b"/>
              <a:pathLst>
                <a:path w="645" h="1104" extrusionOk="0">
                  <a:moveTo>
                    <a:pt x="324" y="1"/>
                  </a:moveTo>
                  <a:cubicBezTo>
                    <a:pt x="147" y="1"/>
                    <a:pt x="1" y="248"/>
                    <a:pt x="1" y="550"/>
                  </a:cubicBezTo>
                  <a:cubicBezTo>
                    <a:pt x="1" y="856"/>
                    <a:pt x="147" y="1104"/>
                    <a:pt x="324" y="1104"/>
                  </a:cubicBezTo>
                  <a:cubicBezTo>
                    <a:pt x="502" y="1104"/>
                    <a:pt x="644" y="856"/>
                    <a:pt x="644" y="550"/>
                  </a:cubicBezTo>
                  <a:cubicBezTo>
                    <a:pt x="644" y="248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997053" y="1716388"/>
              <a:ext cx="23374" cy="39761"/>
            </a:xfrm>
            <a:custGeom>
              <a:avLst/>
              <a:gdLst/>
              <a:ahLst/>
              <a:cxnLst/>
              <a:rect l="l" t="t" r="r" b="b"/>
              <a:pathLst>
                <a:path w="649" h="1104" extrusionOk="0">
                  <a:moveTo>
                    <a:pt x="325" y="0"/>
                  </a:moveTo>
                  <a:cubicBezTo>
                    <a:pt x="147" y="0"/>
                    <a:pt x="1" y="247"/>
                    <a:pt x="1" y="553"/>
                  </a:cubicBezTo>
                  <a:cubicBezTo>
                    <a:pt x="1" y="856"/>
                    <a:pt x="147" y="1103"/>
                    <a:pt x="325" y="1103"/>
                  </a:cubicBezTo>
                  <a:cubicBezTo>
                    <a:pt x="502" y="1103"/>
                    <a:pt x="648" y="856"/>
                    <a:pt x="648" y="553"/>
                  </a:cubicBezTo>
                  <a:cubicBezTo>
                    <a:pt x="648" y="247"/>
                    <a:pt x="502" y="0"/>
                    <a:pt x="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6970510" y="1632762"/>
              <a:ext cx="73074" cy="21717"/>
            </a:xfrm>
            <a:custGeom>
              <a:avLst/>
              <a:gdLst/>
              <a:ahLst/>
              <a:cxnLst/>
              <a:rect l="l" t="t" r="r" b="b"/>
              <a:pathLst>
                <a:path w="2029" h="603" extrusionOk="0">
                  <a:moveTo>
                    <a:pt x="1351" y="1"/>
                  </a:moveTo>
                  <a:cubicBezTo>
                    <a:pt x="644" y="1"/>
                    <a:pt x="101" y="358"/>
                    <a:pt x="73" y="378"/>
                  </a:cubicBezTo>
                  <a:cubicBezTo>
                    <a:pt x="15" y="412"/>
                    <a:pt x="1" y="492"/>
                    <a:pt x="39" y="548"/>
                  </a:cubicBezTo>
                  <a:cubicBezTo>
                    <a:pt x="63" y="582"/>
                    <a:pt x="102" y="603"/>
                    <a:pt x="140" y="603"/>
                  </a:cubicBezTo>
                  <a:cubicBezTo>
                    <a:pt x="164" y="603"/>
                    <a:pt x="188" y="596"/>
                    <a:pt x="209" y="582"/>
                  </a:cubicBezTo>
                  <a:cubicBezTo>
                    <a:pt x="215" y="577"/>
                    <a:pt x="718" y="249"/>
                    <a:pt x="1355" y="249"/>
                  </a:cubicBezTo>
                  <a:cubicBezTo>
                    <a:pt x="1515" y="249"/>
                    <a:pt x="1684" y="270"/>
                    <a:pt x="1855" y="322"/>
                  </a:cubicBezTo>
                  <a:cubicBezTo>
                    <a:pt x="1867" y="325"/>
                    <a:pt x="1878" y="326"/>
                    <a:pt x="1889" y="326"/>
                  </a:cubicBezTo>
                  <a:cubicBezTo>
                    <a:pt x="1944" y="326"/>
                    <a:pt x="1993" y="293"/>
                    <a:pt x="2008" y="238"/>
                  </a:cubicBezTo>
                  <a:cubicBezTo>
                    <a:pt x="2029" y="172"/>
                    <a:pt x="1990" y="102"/>
                    <a:pt x="1928" y="85"/>
                  </a:cubicBezTo>
                  <a:cubicBezTo>
                    <a:pt x="1728" y="25"/>
                    <a:pt x="1534" y="1"/>
                    <a:pt x="13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7126490" y="1647060"/>
              <a:ext cx="73110" cy="27371"/>
            </a:xfrm>
            <a:custGeom>
              <a:avLst/>
              <a:gdLst/>
              <a:ahLst/>
              <a:cxnLst/>
              <a:rect l="l" t="t" r="r" b="b"/>
              <a:pathLst>
                <a:path w="2030" h="760" extrusionOk="0">
                  <a:moveTo>
                    <a:pt x="451" y="0"/>
                  </a:moveTo>
                  <a:cubicBezTo>
                    <a:pt x="216" y="0"/>
                    <a:pt x="95" y="58"/>
                    <a:pt x="84" y="64"/>
                  </a:cubicBezTo>
                  <a:cubicBezTo>
                    <a:pt x="22" y="92"/>
                    <a:pt x="1" y="164"/>
                    <a:pt x="29" y="227"/>
                  </a:cubicBezTo>
                  <a:cubicBezTo>
                    <a:pt x="49" y="270"/>
                    <a:pt x="96" y="297"/>
                    <a:pt x="143" y="297"/>
                  </a:cubicBezTo>
                  <a:cubicBezTo>
                    <a:pt x="160" y="297"/>
                    <a:pt x="177" y="294"/>
                    <a:pt x="193" y="286"/>
                  </a:cubicBezTo>
                  <a:cubicBezTo>
                    <a:pt x="195" y="285"/>
                    <a:pt x="281" y="248"/>
                    <a:pt x="453" y="248"/>
                  </a:cubicBezTo>
                  <a:cubicBezTo>
                    <a:pt x="711" y="248"/>
                    <a:pt x="1162" y="330"/>
                    <a:pt x="1824" y="739"/>
                  </a:cubicBezTo>
                  <a:cubicBezTo>
                    <a:pt x="1845" y="753"/>
                    <a:pt x="1866" y="760"/>
                    <a:pt x="1890" y="760"/>
                  </a:cubicBezTo>
                  <a:cubicBezTo>
                    <a:pt x="1932" y="760"/>
                    <a:pt x="1971" y="739"/>
                    <a:pt x="1995" y="700"/>
                  </a:cubicBezTo>
                  <a:cubicBezTo>
                    <a:pt x="2030" y="641"/>
                    <a:pt x="2012" y="565"/>
                    <a:pt x="1953" y="530"/>
                  </a:cubicBezTo>
                  <a:cubicBezTo>
                    <a:pt x="1253" y="97"/>
                    <a:pt x="756" y="0"/>
                    <a:pt x="4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6756618" y="1246899"/>
              <a:ext cx="816136" cy="607825"/>
            </a:xfrm>
            <a:custGeom>
              <a:avLst/>
              <a:gdLst/>
              <a:ahLst/>
              <a:cxnLst/>
              <a:rect l="l" t="t" r="r" b="b"/>
              <a:pathLst>
                <a:path w="22661" h="16877" extrusionOk="0">
                  <a:moveTo>
                    <a:pt x="10831" y="1"/>
                  </a:moveTo>
                  <a:cubicBezTo>
                    <a:pt x="7465" y="1"/>
                    <a:pt x="4416" y="1214"/>
                    <a:pt x="2579" y="3639"/>
                  </a:cubicBezTo>
                  <a:cubicBezTo>
                    <a:pt x="0" y="7048"/>
                    <a:pt x="1382" y="9905"/>
                    <a:pt x="3316" y="10732"/>
                  </a:cubicBezTo>
                  <a:cubicBezTo>
                    <a:pt x="3827" y="10951"/>
                    <a:pt x="4242" y="11048"/>
                    <a:pt x="4599" y="11048"/>
                  </a:cubicBezTo>
                  <a:cubicBezTo>
                    <a:pt x="5594" y="11048"/>
                    <a:pt x="6145" y="10299"/>
                    <a:pt x="7094" y="9351"/>
                  </a:cubicBezTo>
                  <a:cubicBezTo>
                    <a:pt x="8382" y="8060"/>
                    <a:pt x="10964" y="5942"/>
                    <a:pt x="10964" y="5942"/>
                  </a:cubicBezTo>
                  <a:cubicBezTo>
                    <a:pt x="10964" y="5942"/>
                    <a:pt x="11791" y="8430"/>
                    <a:pt x="13172" y="11008"/>
                  </a:cubicBezTo>
                  <a:cubicBezTo>
                    <a:pt x="14409" y="13317"/>
                    <a:pt x="17635" y="16877"/>
                    <a:pt x="19554" y="16877"/>
                  </a:cubicBezTo>
                  <a:cubicBezTo>
                    <a:pt x="19780" y="16877"/>
                    <a:pt x="19988" y="16827"/>
                    <a:pt x="20173" y="16720"/>
                  </a:cubicBezTo>
                  <a:cubicBezTo>
                    <a:pt x="21923" y="15708"/>
                    <a:pt x="22660" y="11930"/>
                    <a:pt x="22291" y="8520"/>
                  </a:cubicBezTo>
                  <a:cubicBezTo>
                    <a:pt x="21923" y="5114"/>
                    <a:pt x="19898" y="1982"/>
                    <a:pt x="15017" y="598"/>
                  </a:cubicBezTo>
                  <a:cubicBezTo>
                    <a:pt x="13609" y="200"/>
                    <a:pt x="12194" y="1"/>
                    <a:pt x="108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789212" y="1242469"/>
              <a:ext cx="787288" cy="616685"/>
            </a:xfrm>
            <a:custGeom>
              <a:avLst/>
              <a:gdLst/>
              <a:ahLst/>
              <a:cxnLst/>
              <a:rect l="l" t="t" r="r" b="b"/>
              <a:pathLst>
                <a:path w="21860" h="17123" extrusionOk="0">
                  <a:moveTo>
                    <a:pt x="9926" y="247"/>
                  </a:moveTo>
                  <a:cubicBezTo>
                    <a:pt x="11262" y="247"/>
                    <a:pt x="12662" y="442"/>
                    <a:pt x="14077" y="843"/>
                  </a:cubicBezTo>
                  <a:cubicBezTo>
                    <a:pt x="19483" y="2374"/>
                    <a:pt x="20969" y="5936"/>
                    <a:pt x="21264" y="8657"/>
                  </a:cubicBezTo>
                  <a:cubicBezTo>
                    <a:pt x="21603" y="11799"/>
                    <a:pt x="20997" y="15698"/>
                    <a:pt x="19205" y="16736"/>
                  </a:cubicBezTo>
                  <a:cubicBezTo>
                    <a:pt x="19047" y="16829"/>
                    <a:pt x="18861" y="16876"/>
                    <a:pt x="18651" y="16876"/>
                  </a:cubicBezTo>
                  <a:cubicBezTo>
                    <a:pt x="18492" y="16876"/>
                    <a:pt x="18319" y="16849"/>
                    <a:pt x="18133" y="16795"/>
                  </a:cubicBezTo>
                  <a:cubicBezTo>
                    <a:pt x="16196" y="16245"/>
                    <a:pt x="13430" y="13037"/>
                    <a:pt x="12376" y="11072"/>
                  </a:cubicBezTo>
                  <a:cubicBezTo>
                    <a:pt x="11015" y="8532"/>
                    <a:pt x="10184" y="6051"/>
                    <a:pt x="10173" y="6027"/>
                  </a:cubicBezTo>
                  <a:cubicBezTo>
                    <a:pt x="10163" y="5988"/>
                    <a:pt x="10131" y="5957"/>
                    <a:pt x="10093" y="5946"/>
                  </a:cubicBezTo>
                  <a:cubicBezTo>
                    <a:pt x="10080" y="5943"/>
                    <a:pt x="10069" y="5940"/>
                    <a:pt x="10059" y="5940"/>
                  </a:cubicBezTo>
                  <a:cubicBezTo>
                    <a:pt x="10030" y="5940"/>
                    <a:pt x="10003" y="5950"/>
                    <a:pt x="9979" y="5971"/>
                  </a:cubicBezTo>
                  <a:cubicBezTo>
                    <a:pt x="9954" y="5992"/>
                    <a:pt x="7379" y="8107"/>
                    <a:pt x="6099" y="9384"/>
                  </a:cubicBezTo>
                  <a:cubicBezTo>
                    <a:pt x="5960" y="9527"/>
                    <a:pt x="5825" y="9666"/>
                    <a:pt x="5699" y="9798"/>
                  </a:cubicBezTo>
                  <a:cubicBezTo>
                    <a:pt x="4980" y="10539"/>
                    <a:pt x="4486" y="11048"/>
                    <a:pt x="3695" y="11048"/>
                  </a:cubicBezTo>
                  <a:cubicBezTo>
                    <a:pt x="3353" y="11048"/>
                    <a:pt x="2956" y="10953"/>
                    <a:pt x="2460" y="10741"/>
                  </a:cubicBezTo>
                  <a:cubicBezTo>
                    <a:pt x="1517" y="10338"/>
                    <a:pt x="790" y="9474"/>
                    <a:pt x="515" y="8431"/>
                  </a:cubicBezTo>
                  <a:cubicBezTo>
                    <a:pt x="251" y="7439"/>
                    <a:pt x="258" y="5839"/>
                    <a:pt x="1775" y="3838"/>
                  </a:cubicBezTo>
                  <a:cubicBezTo>
                    <a:pt x="3536" y="1510"/>
                    <a:pt x="6523" y="247"/>
                    <a:pt x="9926" y="247"/>
                  </a:cubicBezTo>
                  <a:close/>
                  <a:moveTo>
                    <a:pt x="9932" y="0"/>
                  </a:moveTo>
                  <a:cubicBezTo>
                    <a:pt x="6449" y="0"/>
                    <a:pt x="3387" y="1297"/>
                    <a:pt x="1576" y="3689"/>
                  </a:cubicBezTo>
                  <a:cubicBezTo>
                    <a:pt x="0" y="5769"/>
                    <a:pt x="0" y="7449"/>
                    <a:pt x="275" y="8493"/>
                  </a:cubicBezTo>
                  <a:cubicBezTo>
                    <a:pt x="571" y="9610"/>
                    <a:pt x="1350" y="10536"/>
                    <a:pt x="2363" y="10967"/>
                  </a:cubicBezTo>
                  <a:cubicBezTo>
                    <a:pt x="2893" y="11195"/>
                    <a:pt x="3326" y="11294"/>
                    <a:pt x="3700" y="11294"/>
                  </a:cubicBezTo>
                  <a:cubicBezTo>
                    <a:pt x="4595" y="11294"/>
                    <a:pt x="5147" y="10722"/>
                    <a:pt x="5876" y="9969"/>
                  </a:cubicBezTo>
                  <a:cubicBezTo>
                    <a:pt x="6002" y="9840"/>
                    <a:pt x="6134" y="9701"/>
                    <a:pt x="6276" y="9561"/>
                  </a:cubicBezTo>
                  <a:cubicBezTo>
                    <a:pt x="7376" y="8459"/>
                    <a:pt x="9446" y="6730"/>
                    <a:pt x="10000" y="6274"/>
                  </a:cubicBezTo>
                  <a:cubicBezTo>
                    <a:pt x="10212" y="6879"/>
                    <a:pt x="10994" y="9015"/>
                    <a:pt x="12160" y="11189"/>
                  </a:cubicBezTo>
                  <a:cubicBezTo>
                    <a:pt x="13259" y="13243"/>
                    <a:pt x="16036" y="16457"/>
                    <a:pt x="18064" y="17034"/>
                  </a:cubicBezTo>
                  <a:cubicBezTo>
                    <a:pt x="18273" y="17094"/>
                    <a:pt x="18467" y="17122"/>
                    <a:pt x="18648" y="17122"/>
                  </a:cubicBezTo>
                  <a:cubicBezTo>
                    <a:pt x="18902" y="17122"/>
                    <a:pt x="19132" y="17066"/>
                    <a:pt x="19331" y="16951"/>
                  </a:cubicBezTo>
                  <a:cubicBezTo>
                    <a:pt x="21213" y="15859"/>
                    <a:pt x="21860" y="11851"/>
                    <a:pt x="21512" y="8633"/>
                  </a:cubicBezTo>
                  <a:cubicBezTo>
                    <a:pt x="21209" y="5835"/>
                    <a:pt x="19686" y="2171"/>
                    <a:pt x="14143" y="602"/>
                  </a:cubicBezTo>
                  <a:cubicBezTo>
                    <a:pt x="12708" y="197"/>
                    <a:pt x="11288" y="0"/>
                    <a:pt x="9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881409" y="1456505"/>
              <a:ext cx="270689" cy="143268"/>
            </a:xfrm>
            <a:custGeom>
              <a:avLst/>
              <a:gdLst/>
              <a:ahLst/>
              <a:cxnLst/>
              <a:rect l="l" t="t" r="r" b="b"/>
              <a:pathLst>
                <a:path w="7516" h="3978" extrusionOk="0">
                  <a:moveTo>
                    <a:pt x="7478" y="0"/>
                  </a:moveTo>
                  <a:cubicBezTo>
                    <a:pt x="6757" y="105"/>
                    <a:pt x="429" y="1082"/>
                    <a:pt x="92" y="2665"/>
                  </a:cubicBezTo>
                  <a:cubicBezTo>
                    <a:pt x="1" y="3086"/>
                    <a:pt x="71" y="3414"/>
                    <a:pt x="297" y="3643"/>
                  </a:cubicBezTo>
                  <a:cubicBezTo>
                    <a:pt x="564" y="3910"/>
                    <a:pt x="999" y="3977"/>
                    <a:pt x="1365" y="3977"/>
                  </a:cubicBezTo>
                  <a:cubicBezTo>
                    <a:pt x="1702" y="3977"/>
                    <a:pt x="1977" y="3921"/>
                    <a:pt x="2001" y="3915"/>
                  </a:cubicBezTo>
                  <a:lnTo>
                    <a:pt x="1949" y="3674"/>
                  </a:lnTo>
                  <a:cubicBezTo>
                    <a:pt x="1828" y="3699"/>
                    <a:pt x="1612" y="3728"/>
                    <a:pt x="1377" y="3728"/>
                  </a:cubicBezTo>
                  <a:cubicBezTo>
                    <a:pt x="1046" y="3728"/>
                    <a:pt x="676" y="3671"/>
                    <a:pt x="471" y="3465"/>
                  </a:cubicBezTo>
                  <a:cubicBezTo>
                    <a:pt x="307" y="3302"/>
                    <a:pt x="262" y="3051"/>
                    <a:pt x="331" y="2717"/>
                  </a:cubicBezTo>
                  <a:cubicBezTo>
                    <a:pt x="589" y="1517"/>
                    <a:pt x="5606" y="525"/>
                    <a:pt x="7516" y="244"/>
                  </a:cubicBezTo>
                  <a:lnTo>
                    <a:pt x="7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6834950" y="1495581"/>
              <a:ext cx="25823" cy="64071"/>
            </a:xfrm>
            <a:custGeom>
              <a:avLst/>
              <a:gdLst/>
              <a:ahLst/>
              <a:cxnLst/>
              <a:rect l="l" t="t" r="r" b="b"/>
              <a:pathLst>
                <a:path w="717" h="1779" extrusionOk="0">
                  <a:moveTo>
                    <a:pt x="491" y="1"/>
                  </a:moveTo>
                  <a:cubicBezTo>
                    <a:pt x="0" y="1055"/>
                    <a:pt x="383" y="1747"/>
                    <a:pt x="400" y="1778"/>
                  </a:cubicBezTo>
                  <a:lnTo>
                    <a:pt x="616" y="1656"/>
                  </a:lnTo>
                  <a:cubicBezTo>
                    <a:pt x="602" y="1629"/>
                    <a:pt x="282" y="1038"/>
                    <a:pt x="717" y="108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874278" y="1331065"/>
              <a:ext cx="527944" cy="137901"/>
            </a:xfrm>
            <a:custGeom>
              <a:avLst/>
              <a:gdLst/>
              <a:ahLst/>
              <a:cxnLst/>
              <a:rect l="l" t="t" r="r" b="b"/>
              <a:pathLst>
                <a:path w="14659" h="3829" extrusionOk="0">
                  <a:moveTo>
                    <a:pt x="12022" y="1"/>
                  </a:moveTo>
                  <a:cubicBezTo>
                    <a:pt x="10701" y="1"/>
                    <a:pt x="9215" y="180"/>
                    <a:pt x="8402" y="870"/>
                  </a:cubicBezTo>
                  <a:cubicBezTo>
                    <a:pt x="8037" y="1180"/>
                    <a:pt x="7832" y="1569"/>
                    <a:pt x="7794" y="2033"/>
                  </a:cubicBezTo>
                  <a:cubicBezTo>
                    <a:pt x="7370" y="1902"/>
                    <a:pt x="6168" y="1571"/>
                    <a:pt x="4774" y="1571"/>
                  </a:cubicBezTo>
                  <a:cubicBezTo>
                    <a:pt x="3570" y="1571"/>
                    <a:pt x="2221" y="1818"/>
                    <a:pt x="1107" y="2655"/>
                  </a:cubicBezTo>
                  <a:cubicBezTo>
                    <a:pt x="665" y="2985"/>
                    <a:pt x="296" y="3323"/>
                    <a:pt x="1" y="3664"/>
                  </a:cubicBezTo>
                  <a:lnTo>
                    <a:pt x="188" y="3828"/>
                  </a:lnTo>
                  <a:cubicBezTo>
                    <a:pt x="470" y="3501"/>
                    <a:pt x="829" y="3173"/>
                    <a:pt x="1256" y="2854"/>
                  </a:cubicBezTo>
                  <a:cubicBezTo>
                    <a:pt x="2310" y="2063"/>
                    <a:pt x="3608" y="1829"/>
                    <a:pt x="4773" y="1829"/>
                  </a:cubicBezTo>
                  <a:cubicBezTo>
                    <a:pt x="6445" y="1829"/>
                    <a:pt x="7846" y="2310"/>
                    <a:pt x="7870" y="2317"/>
                  </a:cubicBezTo>
                  <a:lnTo>
                    <a:pt x="8034" y="2377"/>
                  </a:lnTo>
                  <a:lnTo>
                    <a:pt x="8034" y="2203"/>
                  </a:lnTo>
                  <a:cubicBezTo>
                    <a:pt x="8034" y="1733"/>
                    <a:pt x="8208" y="1361"/>
                    <a:pt x="8563" y="1058"/>
                  </a:cubicBezTo>
                  <a:cubicBezTo>
                    <a:pt x="9315" y="420"/>
                    <a:pt x="10738" y="253"/>
                    <a:pt x="12016" y="253"/>
                  </a:cubicBezTo>
                  <a:cubicBezTo>
                    <a:pt x="13390" y="253"/>
                    <a:pt x="14596" y="446"/>
                    <a:pt x="14620" y="450"/>
                  </a:cubicBezTo>
                  <a:lnTo>
                    <a:pt x="14658" y="206"/>
                  </a:lnTo>
                  <a:cubicBezTo>
                    <a:pt x="14565" y="190"/>
                    <a:pt x="13381" y="1"/>
                    <a:pt x="12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7166862" y="1432951"/>
              <a:ext cx="196642" cy="255779"/>
            </a:xfrm>
            <a:custGeom>
              <a:avLst/>
              <a:gdLst/>
              <a:ahLst/>
              <a:cxnLst/>
              <a:rect l="l" t="t" r="r" b="b"/>
              <a:pathLst>
                <a:path w="5460" h="7102" extrusionOk="0">
                  <a:moveTo>
                    <a:pt x="237" y="0"/>
                  </a:moveTo>
                  <a:lnTo>
                    <a:pt x="0" y="73"/>
                  </a:lnTo>
                  <a:cubicBezTo>
                    <a:pt x="70" y="299"/>
                    <a:pt x="1775" y="5682"/>
                    <a:pt x="5365" y="7101"/>
                  </a:cubicBezTo>
                  <a:lnTo>
                    <a:pt x="5460" y="6872"/>
                  </a:lnTo>
                  <a:cubicBezTo>
                    <a:pt x="1977" y="5494"/>
                    <a:pt x="254" y="52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297056" y="1484308"/>
              <a:ext cx="208023" cy="85752"/>
            </a:xfrm>
            <a:custGeom>
              <a:avLst/>
              <a:gdLst/>
              <a:ahLst/>
              <a:cxnLst/>
              <a:rect l="l" t="t" r="r" b="b"/>
              <a:pathLst>
                <a:path w="5776" h="2381" extrusionOk="0">
                  <a:moveTo>
                    <a:pt x="157" y="1"/>
                  </a:moveTo>
                  <a:lnTo>
                    <a:pt x="0" y="192"/>
                  </a:lnTo>
                  <a:cubicBezTo>
                    <a:pt x="1225" y="1205"/>
                    <a:pt x="3145" y="2380"/>
                    <a:pt x="5452" y="2380"/>
                  </a:cubicBezTo>
                  <a:cubicBezTo>
                    <a:pt x="5560" y="2380"/>
                    <a:pt x="5668" y="2377"/>
                    <a:pt x="5776" y="2374"/>
                  </a:cubicBezTo>
                  <a:lnTo>
                    <a:pt x="5762" y="2126"/>
                  </a:lnTo>
                  <a:cubicBezTo>
                    <a:pt x="5659" y="2131"/>
                    <a:pt x="5557" y="2134"/>
                    <a:pt x="5456" y="2134"/>
                  </a:cubicBezTo>
                  <a:cubicBezTo>
                    <a:pt x="3222" y="2134"/>
                    <a:pt x="1352" y="989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7219120" y="1403851"/>
              <a:ext cx="44983" cy="50925"/>
            </a:xfrm>
            <a:custGeom>
              <a:avLst/>
              <a:gdLst/>
              <a:ahLst/>
              <a:cxnLst/>
              <a:rect l="l" t="t" r="r" b="b"/>
              <a:pathLst>
                <a:path w="1249" h="1414" extrusionOk="0">
                  <a:moveTo>
                    <a:pt x="202" y="1"/>
                  </a:moveTo>
                  <a:lnTo>
                    <a:pt x="1" y="140"/>
                  </a:lnTo>
                  <a:cubicBezTo>
                    <a:pt x="14" y="165"/>
                    <a:pt x="390" y="704"/>
                    <a:pt x="1072" y="1414"/>
                  </a:cubicBezTo>
                  <a:lnTo>
                    <a:pt x="1249" y="1239"/>
                  </a:lnTo>
                  <a:cubicBezTo>
                    <a:pt x="585" y="547"/>
                    <a:pt x="205" y="4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881553" y="1662042"/>
              <a:ext cx="420295" cy="194841"/>
            </a:xfrm>
            <a:custGeom>
              <a:avLst/>
              <a:gdLst/>
              <a:ahLst/>
              <a:cxnLst/>
              <a:rect l="l" t="t" r="r" b="b"/>
              <a:pathLst>
                <a:path w="11670" h="5410" extrusionOk="0">
                  <a:moveTo>
                    <a:pt x="752" y="249"/>
                  </a:moveTo>
                  <a:lnTo>
                    <a:pt x="11423" y="2073"/>
                  </a:lnTo>
                  <a:cubicBezTo>
                    <a:pt x="11412" y="2441"/>
                    <a:pt x="11352" y="3704"/>
                    <a:pt x="10977" y="4376"/>
                  </a:cubicBezTo>
                  <a:cubicBezTo>
                    <a:pt x="10563" y="5124"/>
                    <a:pt x="10114" y="5162"/>
                    <a:pt x="8876" y="5162"/>
                  </a:cubicBezTo>
                  <a:cubicBezTo>
                    <a:pt x="7686" y="5162"/>
                    <a:pt x="6130" y="4432"/>
                    <a:pt x="6047" y="4236"/>
                  </a:cubicBezTo>
                  <a:cubicBezTo>
                    <a:pt x="5862" y="3610"/>
                    <a:pt x="5988" y="1488"/>
                    <a:pt x="5988" y="1467"/>
                  </a:cubicBezTo>
                  <a:cubicBezTo>
                    <a:pt x="5995" y="1405"/>
                    <a:pt x="5950" y="1349"/>
                    <a:pt x="5887" y="1339"/>
                  </a:cubicBezTo>
                  <a:lnTo>
                    <a:pt x="5024" y="1203"/>
                  </a:lnTo>
                  <a:cubicBezTo>
                    <a:pt x="5021" y="1199"/>
                    <a:pt x="5014" y="1199"/>
                    <a:pt x="5007" y="1199"/>
                  </a:cubicBezTo>
                  <a:cubicBezTo>
                    <a:pt x="4976" y="1199"/>
                    <a:pt x="4948" y="1209"/>
                    <a:pt x="4923" y="1230"/>
                  </a:cubicBezTo>
                  <a:cubicBezTo>
                    <a:pt x="4895" y="1255"/>
                    <a:pt x="4881" y="1293"/>
                    <a:pt x="4881" y="1328"/>
                  </a:cubicBezTo>
                  <a:cubicBezTo>
                    <a:pt x="4927" y="2341"/>
                    <a:pt x="4868" y="3844"/>
                    <a:pt x="4593" y="4007"/>
                  </a:cubicBezTo>
                  <a:cubicBezTo>
                    <a:pt x="4525" y="4047"/>
                    <a:pt x="4388" y="4066"/>
                    <a:pt x="4204" y="4066"/>
                  </a:cubicBezTo>
                  <a:cubicBezTo>
                    <a:pt x="3268" y="4066"/>
                    <a:pt x="1119" y="3581"/>
                    <a:pt x="703" y="3026"/>
                  </a:cubicBezTo>
                  <a:cubicBezTo>
                    <a:pt x="359" y="2571"/>
                    <a:pt x="401" y="1397"/>
                    <a:pt x="557" y="726"/>
                  </a:cubicBezTo>
                  <a:cubicBezTo>
                    <a:pt x="637" y="392"/>
                    <a:pt x="720" y="274"/>
                    <a:pt x="752" y="249"/>
                  </a:cubicBezTo>
                  <a:close/>
                  <a:moveTo>
                    <a:pt x="746" y="1"/>
                  </a:moveTo>
                  <a:cubicBezTo>
                    <a:pt x="682" y="1"/>
                    <a:pt x="593" y="30"/>
                    <a:pt x="512" y="156"/>
                  </a:cubicBezTo>
                  <a:cubicBezTo>
                    <a:pt x="192" y="636"/>
                    <a:pt x="1" y="2500"/>
                    <a:pt x="505" y="3176"/>
                  </a:cubicBezTo>
                  <a:cubicBezTo>
                    <a:pt x="984" y="3815"/>
                    <a:pt x="3119" y="4304"/>
                    <a:pt x="4185" y="4304"/>
                  </a:cubicBezTo>
                  <a:cubicBezTo>
                    <a:pt x="4434" y="4304"/>
                    <a:pt x="4625" y="4278"/>
                    <a:pt x="4722" y="4220"/>
                  </a:cubicBezTo>
                  <a:cubicBezTo>
                    <a:pt x="5174" y="3948"/>
                    <a:pt x="5157" y="2118"/>
                    <a:pt x="5136" y="1471"/>
                  </a:cubicBezTo>
                  <a:lnTo>
                    <a:pt x="5136" y="1471"/>
                  </a:lnTo>
                  <a:lnTo>
                    <a:pt x="5737" y="1564"/>
                  </a:lnTo>
                  <a:cubicBezTo>
                    <a:pt x="5713" y="2024"/>
                    <a:pt x="5637" y="3719"/>
                    <a:pt x="5807" y="4306"/>
                  </a:cubicBezTo>
                  <a:cubicBezTo>
                    <a:pt x="5925" y="4706"/>
                    <a:pt x="7717" y="5410"/>
                    <a:pt x="8876" y="5410"/>
                  </a:cubicBezTo>
                  <a:cubicBezTo>
                    <a:pt x="10045" y="5410"/>
                    <a:pt x="10689" y="5410"/>
                    <a:pt x="11193" y="4498"/>
                  </a:cubicBezTo>
                  <a:cubicBezTo>
                    <a:pt x="11666" y="3648"/>
                    <a:pt x="11670" y="2038"/>
                    <a:pt x="11670" y="1968"/>
                  </a:cubicBezTo>
                  <a:cubicBezTo>
                    <a:pt x="11670" y="1909"/>
                    <a:pt x="11628" y="1857"/>
                    <a:pt x="11569" y="1847"/>
                  </a:cubicBezTo>
                  <a:lnTo>
                    <a:pt x="794" y="6"/>
                  </a:lnTo>
                  <a:cubicBezTo>
                    <a:pt x="780" y="3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7297416" y="1703099"/>
              <a:ext cx="172440" cy="66304"/>
            </a:xfrm>
            <a:custGeom>
              <a:avLst/>
              <a:gdLst/>
              <a:ahLst/>
              <a:cxnLst/>
              <a:rect l="l" t="t" r="r" b="b"/>
              <a:pathLst>
                <a:path w="4788" h="1841" extrusionOk="0">
                  <a:moveTo>
                    <a:pt x="4788" y="0"/>
                  </a:moveTo>
                  <a:lnTo>
                    <a:pt x="1" y="828"/>
                  </a:lnTo>
                  <a:lnTo>
                    <a:pt x="1" y="1840"/>
                  </a:lnTo>
                  <a:lnTo>
                    <a:pt x="4788" y="644"/>
                  </a:lnTo>
                  <a:lnTo>
                    <a:pt x="478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292914" y="1698633"/>
              <a:ext cx="181480" cy="75271"/>
            </a:xfrm>
            <a:custGeom>
              <a:avLst/>
              <a:gdLst/>
              <a:ahLst/>
              <a:cxnLst/>
              <a:rect l="l" t="t" r="r" b="b"/>
              <a:pathLst>
                <a:path w="5039" h="2090" extrusionOk="0">
                  <a:moveTo>
                    <a:pt x="4791" y="270"/>
                  </a:moveTo>
                  <a:lnTo>
                    <a:pt x="4791" y="670"/>
                  </a:lnTo>
                  <a:lnTo>
                    <a:pt x="248" y="1808"/>
                  </a:lnTo>
                  <a:lnTo>
                    <a:pt x="248" y="1057"/>
                  </a:lnTo>
                  <a:lnTo>
                    <a:pt x="4791" y="270"/>
                  </a:lnTo>
                  <a:close/>
                  <a:moveTo>
                    <a:pt x="4915" y="0"/>
                  </a:moveTo>
                  <a:cubicBezTo>
                    <a:pt x="4907" y="0"/>
                    <a:pt x="4900" y="1"/>
                    <a:pt x="4892" y="2"/>
                  </a:cubicBezTo>
                  <a:lnTo>
                    <a:pt x="105" y="831"/>
                  </a:lnTo>
                  <a:cubicBezTo>
                    <a:pt x="42" y="841"/>
                    <a:pt x="1" y="893"/>
                    <a:pt x="1" y="952"/>
                  </a:cubicBezTo>
                  <a:lnTo>
                    <a:pt x="1" y="1964"/>
                  </a:lnTo>
                  <a:cubicBezTo>
                    <a:pt x="1" y="2003"/>
                    <a:pt x="18" y="2041"/>
                    <a:pt x="49" y="2062"/>
                  </a:cubicBezTo>
                  <a:cubicBezTo>
                    <a:pt x="70" y="2080"/>
                    <a:pt x="97" y="2090"/>
                    <a:pt x="126" y="2090"/>
                  </a:cubicBezTo>
                  <a:cubicBezTo>
                    <a:pt x="133" y="2090"/>
                    <a:pt x="143" y="2090"/>
                    <a:pt x="153" y="2086"/>
                  </a:cubicBezTo>
                  <a:lnTo>
                    <a:pt x="4945" y="890"/>
                  </a:lnTo>
                  <a:cubicBezTo>
                    <a:pt x="5000" y="876"/>
                    <a:pt x="5038" y="824"/>
                    <a:pt x="5038" y="768"/>
                  </a:cubicBezTo>
                  <a:lnTo>
                    <a:pt x="5038" y="124"/>
                  </a:lnTo>
                  <a:cubicBezTo>
                    <a:pt x="5038" y="86"/>
                    <a:pt x="5021" y="52"/>
                    <a:pt x="4993" y="31"/>
                  </a:cubicBezTo>
                  <a:cubicBezTo>
                    <a:pt x="4971" y="11"/>
                    <a:pt x="4944" y="0"/>
                    <a:pt x="49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393647" y="1585654"/>
              <a:ext cx="216918" cy="305335"/>
            </a:xfrm>
            <a:custGeom>
              <a:avLst/>
              <a:gdLst/>
              <a:ahLst/>
              <a:cxnLst/>
              <a:rect l="l" t="t" r="r" b="b"/>
              <a:pathLst>
                <a:path w="6023" h="8478" extrusionOk="0">
                  <a:moveTo>
                    <a:pt x="3423" y="1"/>
                  </a:moveTo>
                  <a:cubicBezTo>
                    <a:pt x="2056" y="1"/>
                    <a:pt x="726" y="1630"/>
                    <a:pt x="377" y="3815"/>
                  </a:cubicBezTo>
                  <a:cubicBezTo>
                    <a:pt x="1" y="6145"/>
                    <a:pt x="878" y="8223"/>
                    <a:pt x="2336" y="8456"/>
                  </a:cubicBezTo>
                  <a:cubicBezTo>
                    <a:pt x="2425" y="8470"/>
                    <a:pt x="2515" y="8477"/>
                    <a:pt x="2605" y="8477"/>
                  </a:cubicBezTo>
                  <a:cubicBezTo>
                    <a:pt x="3971" y="8477"/>
                    <a:pt x="5298" y="6848"/>
                    <a:pt x="5650" y="4663"/>
                  </a:cubicBezTo>
                  <a:cubicBezTo>
                    <a:pt x="6023" y="2333"/>
                    <a:pt x="5146" y="255"/>
                    <a:pt x="3692" y="22"/>
                  </a:cubicBezTo>
                  <a:cubicBezTo>
                    <a:pt x="3603" y="8"/>
                    <a:pt x="3513" y="1"/>
                    <a:pt x="342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396168" y="1581188"/>
              <a:ext cx="212020" cy="314267"/>
            </a:xfrm>
            <a:custGeom>
              <a:avLst/>
              <a:gdLst/>
              <a:ahLst/>
              <a:cxnLst/>
              <a:rect l="l" t="t" r="r" b="b"/>
              <a:pathLst>
                <a:path w="5887" h="8726" extrusionOk="0">
                  <a:moveTo>
                    <a:pt x="3351" y="247"/>
                  </a:moveTo>
                  <a:cubicBezTo>
                    <a:pt x="3435" y="247"/>
                    <a:pt x="3518" y="254"/>
                    <a:pt x="3602" y="268"/>
                  </a:cubicBezTo>
                  <a:cubicBezTo>
                    <a:pt x="4262" y="376"/>
                    <a:pt x="4819" y="894"/>
                    <a:pt x="5174" y="1729"/>
                  </a:cubicBezTo>
                  <a:cubicBezTo>
                    <a:pt x="5535" y="2585"/>
                    <a:pt x="5636" y="3663"/>
                    <a:pt x="5459" y="4766"/>
                  </a:cubicBezTo>
                  <a:cubicBezTo>
                    <a:pt x="5116" y="6886"/>
                    <a:pt x="3841" y="8478"/>
                    <a:pt x="2541" y="8478"/>
                  </a:cubicBezTo>
                  <a:cubicBezTo>
                    <a:pt x="2456" y="8478"/>
                    <a:pt x="2371" y="8472"/>
                    <a:pt x="2286" y="8458"/>
                  </a:cubicBezTo>
                  <a:cubicBezTo>
                    <a:pt x="1625" y="8350"/>
                    <a:pt x="1065" y="7832"/>
                    <a:pt x="713" y="6997"/>
                  </a:cubicBezTo>
                  <a:cubicBezTo>
                    <a:pt x="352" y="6141"/>
                    <a:pt x="251" y="5062"/>
                    <a:pt x="429" y="3960"/>
                  </a:cubicBezTo>
                  <a:cubicBezTo>
                    <a:pt x="606" y="2857"/>
                    <a:pt x="1041" y="1861"/>
                    <a:pt x="1649" y="1162"/>
                  </a:cubicBezTo>
                  <a:cubicBezTo>
                    <a:pt x="2171" y="567"/>
                    <a:pt x="2767" y="247"/>
                    <a:pt x="3351" y="247"/>
                  </a:cubicBezTo>
                  <a:close/>
                  <a:moveTo>
                    <a:pt x="3345" y="0"/>
                  </a:moveTo>
                  <a:cubicBezTo>
                    <a:pt x="2692" y="0"/>
                    <a:pt x="2034" y="349"/>
                    <a:pt x="1465" y="999"/>
                  </a:cubicBezTo>
                  <a:cubicBezTo>
                    <a:pt x="821" y="1733"/>
                    <a:pt x="369" y="2770"/>
                    <a:pt x="185" y="3921"/>
                  </a:cubicBezTo>
                  <a:cubicBezTo>
                    <a:pt x="0" y="5069"/>
                    <a:pt x="105" y="6197"/>
                    <a:pt x="484" y="7094"/>
                  </a:cubicBezTo>
                  <a:cubicBezTo>
                    <a:pt x="874" y="8009"/>
                    <a:pt x="1497" y="8583"/>
                    <a:pt x="2245" y="8702"/>
                  </a:cubicBezTo>
                  <a:cubicBezTo>
                    <a:pt x="2342" y="8719"/>
                    <a:pt x="2436" y="8726"/>
                    <a:pt x="2533" y="8726"/>
                  </a:cubicBezTo>
                  <a:cubicBezTo>
                    <a:pt x="3956" y="8726"/>
                    <a:pt x="5341" y="7049"/>
                    <a:pt x="5702" y="4805"/>
                  </a:cubicBezTo>
                  <a:cubicBezTo>
                    <a:pt x="5887" y="3657"/>
                    <a:pt x="5779" y="2529"/>
                    <a:pt x="5400" y="1632"/>
                  </a:cubicBezTo>
                  <a:cubicBezTo>
                    <a:pt x="5014" y="716"/>
                    <a:pt x="4387" y="143"/>
                    <a:pt x="3639" y="24"/>
                  </a:cubicBezTo>
                  <a:cubicBezTo>
                    <a:pt x="3541" y="8"/>
                    <a:pt x="3443" y="0"/>
                    <a:pt x="33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479362" y="1617924"/>
              <a:ext cx="156881" cy="256463"/>
            </a:xfrm>
            <a:custGeom>
              <a:avLst/>
              <a:gdLst/>
              <a:ahLst/>
              <a:cxnLst/>
              <a:rect l="l" t="t" r="r" b="b"/>
              <a:pathLst>
                <a:path w="4356" h="7121" extrusionOk="0">
                  <a:moveTo>
                    <a:pt x="2590" y="1"/>
                  </a:moveTo>
                  <a:cubicBezTo>
                    <a:pt x="1609" y="1"/>
                    <a:pt x="614" y="1404"/>
                    <a:pt x="314" y="3263"/>
                  </a:cubicBezTo>
                  <a:cubicBezTo>
                    <a:pt x="1" y="5222"/>
                    <a:pt x="578" y="6943"/>
                    <a:pt x="1608" y="7107"/>
                  </a:cubicBezTo>
                  <a:cubicBezTo>
                    <a:pt x="1662" y="7116"/>
                    <a:pt x="1716" y="7120"/>
                    <a:pt x="1770" y="7120"/>
                  </a:cubicBezTo>
                  <a:cubicBezTo>
                    <a:pt x="2750" y="7120"/>
                    <a:pt x="3743" y="5718"/>
                    <a:pt x="4043" y="3861"/>
                  </a:cubicBezTo>
                  <a:cubicBezTo>
                    <a:pt x="4356" y="1903"/>
                    <a:pt x="3779" y="180"/>
                    <a:pt x="2749" y="13"/>
                  </a:cubicBezTo>
                  <a:cubicBezTo>
                    <a:pt x="2696" y="5"/>
                    <a:pt x="2643" y="1"/>
                    <a:pt x="259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474356" y="1613494"/>
              <a:ext cx="166930" cy="265431"/>
            </a:xfrm>
            <a:custGeom>
              <a:avLst/>
              <a:gdLst/>
              <a:ahLst/>
              <a:cxnLst/>
              <a:rect l="l" t="t" r="r" b="b"/>
              <a:pathLst>
                <a:path w="4635" h="7370" extrusionOk="0">
                  <a:moveTo>
                    <a:pt x="2725" y="248"/>
                  </a:moveTo>
                  <a:cubicBezTo>
                    <a:pt x="2773" y="248"/>
                    <a:pt x="2822" y="251"/>
                    <a:pt x="2867" y="261"/>
                  </a:cubicBezTo>
                  <a:cubicBezTo>
                    <a:pt x="3827" y="415"/>
                    <a:pt x="4363" y="2077"/>
                    <a:pt x="4061" y="3964"/>
                  </a:cubicBezTo>
                  <a:cubicBezTo>
                    <a:pt x="3770" y="5756"/>
                    <a:pt x="2831" y="7120"/>
                    <a:pt x="1915" y="7120"/>
                  </a:cubicBezTo>
                  <a:cubicBezTo>
                    <a:pt x="1866" y="7120"/>
                    <a:pt x="1817" y="7116"/>
                    <a:pt x="1768" y="7108"/>
                  </a:cubicBezTo>
                  <a:cubicBezTo>
                    <a:pt x="808" y="6955"/>
                    <a:pt x="272" y="5292"/>
                    <a:pt x="575" y="3407"/>
                  </a:cubicBezTo>
                  <a:cubicBezTo>
                    <a:pt x="724" y="2478"/>
                    <a:pt x="1055" y="1636"/>
                    <a:pt x="1500" y="1041"/>
                  </a:cubicBezTo>
                  <a:cubicBezTo>
                    <a:pt x="1886" y="526"/>
                    <a:pt x="2317" y="248"/>
                    <a:pt x="2725" y="248"/>
                  </a:cubicBezTo>
                  <a:close/>
                  <a:moveTo>
                    <a:pt x="2723" y="0"/>
                  </a:moveTo>
                  <a:cubicBezTo>
                    <a:pt x="2237" y="0"/>
                    <a:pt x="1738" y="310"/>
                    <a:pt x="1301" y="892"/>
                  </a:cubicBezTo>
                  <a:cubicBezTo>
                    <a:pt x="832" y="1521"/>
                    <a:pt x="487" y="2398"/>
                    <a:pt x="331" y="3365"/>
                  </a:cubicBezTo>
                  <a:cubicBezTo>
                    <a:pt x="0" y="5425"/>
                    <a:pt x="612" y="7175"/>
                    <a:pt x="1726" y="7355"/>
                  </a:cubicBezTo>
                  <a:cubicBezTo>
                    <a:pt x="1789" y="7363"/>
                    <a:pt x="1851" y="7370"/>
                    <a:pt x="1914" y="7370"/>
                  </a:cubicBezTo>
                  <a:cubicBezTo>
                    <a:pt x="2964" y="7370"/>
                    <a:pt x="3991" y="5947"/>
                    <a:pt x="4304" y="4005"/>
                  </a:cubicBezTo>
                  <a:cubicBezTo>
                    <a:pt x="4634" y="1945"/>
                    <a:pt x="4022" y="195"/>
                    <a:pt x="2905" y="15"/>
                  </a:cubicBezTo>
                  <a:cubicBezTo>
                    <a:pt x="2845" y="5"/>
                    <a:pt x="2784" y="0"/>
                    <a:pt x="27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540623" y="1404067"/>
              <a:ext cx="98537" cy="367965"/>
            </a:xfrm>
            <a:custGeom>
              <a:avLst/>
              <a:gdLst/>
              <a:ahLst/>
              <a:cxnLst/>
              <a:rect l="l" t="t" r="r" b="b"/>
              <a:pathLst>
                <a:path w="2736" h="10217" extrusionOk="0">
                  <a:moveTo>
                    <a:pt x="1497" y="0"/>
                  </a:moveTo>
                  <a:cubicBezTo>
                    <a:pt x="1046" y="0"/>
                    <a:pt x="641" y="625"/>
                    <a:pt x="891" y="1578"/>
                  </a:cubicBezTo>
                  <a:cubicBezTo>
                    <a:pt x="891" y="1578"/>
                    <a:pt x="1261" y="5356"/>
                    <a:pt x="63" y="9225"/>
                  </a:cubicBezTo>
                  <a:cubicBezTo>
                    <a:pt x="63" y="9225"/>
                    <a:pt x="0" y="10216"/>
                    <a:pt x="741" y="10216"/>
                  </a:cubicBezTo>
                  <a:cubicBezTo>
                    <a:pt x="903" y="10216"/>
                    <a:pt x="1103" y="10169"/>
                    <a:pt x="1351" y="10053"/>
                  </a:cubicBezTo>
                  <a:cubicBezTo>
                    <a:pt x="2735" y="9410"/>
                    <a:pt x="2551" y="3787"/>
                    <a:pt x="2367" y="1488"/>
                  </a:cubicBezTo>
                  <a:cubicBezTo>
                    <a:pt x="2283" y="438"/>
                    <a:pt x="1874" y="0"/>
                    <a:pt x="14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536986" y="1399529"/>
              <a:ext cx="114312" cy="376897"/>
            </a:xfrm>
            <a:custGeom>
              <a:avLst/>
              <a:gdLst/>
              <a:ahLst/>
              <a:cxnLst/>
              <a:rect l="l" t="t" r="r" b="b"/>
              <a:pathLst>
                <a:path w="3174" h="10465" extrusionOk="0">
                  <a:moveTo>
                    <a:pt x="1597" y="250"/>
                  </a:moveTo>
                  <a:cubicBezTo>
                    <a:pt x="1646" y="250"/>
                    <a:pt x="1695" y="259"/>
                    <a:pt x="1744" y="278"/>
                  </a:cubicBezTo>
                  <a:cubicBezTo>
                    <a:pt x="2060" y="406"/>
                    <a:pt x="2287" y="911"/>
                    <a:pt x="2343" y="1621"/>
                  </a:cubicBezTo>
                  <a:cubicBezTo>
                    <a:pt x="2558" y="4293"/>
                    <a:pt x="2635" y="9490"/>
                    <a:pt x="1399" y="10068"/>
                  </a:cubicBezTo>
                  <a:cubicBezTo>
                    <a:pt x="1183" y="10169"/>
                    <a:pt x="997" y="10220"/>
                    <a:pt x="844" y="10220"/>
                  </a:cubicBezTo>
                  <a:cubicBezTo>
                    <a:pt x="734" y="10220"/>
                    <a:pt x="640" y="10193"/>
                    <a:pt x="564" y="10141"/>
                  </a:cubicBezTo>
                  <a:cubicBezTo>
                    <a:pt x="283" y="9950"/>
                    <a:pt x="283" y="9459"/>
                    <a:pt x="286" y="9372"/>
                  </a:cubicBezTo>
                  <a:cubicBezTo>
                    <a:pt x="1473" y="5528"/>
                    <a:pt x="1121" y="1728"/>
                    <a:pt x="1118" y="1693"/>
                  </a:cubicBezTo>
                  <a:cubicBezTo>
                    <a:pt x="1114" y="1687"/>
                    <a:pt x="1114" y="1680"/>
                    <a:pt x="1114" y="1672"/>
                  </a:cubicBezTo>
                  <a:cubicBezTo>
                    <a:pt x="933" y="998"/>
                    <a:pt x="1114" y="545"/>
                    <a:pt x="1320" y="361"/>
                  </a:cubicBezTo>
                  <a:cubicBezTo>
                    <a:pt x="1405" y="287"/>
                    <a:pt x="1500" y="250"/>
                    <a:pt x="1597" y="250"/>
                  </a:cubicBezTo>
                  <a:close/>
                  <a:moveTo>
                    <a:pt x="1598" y="1"/>
                  </a:moveTo>
                  <a:cubicBezTo>
                    <a:pt x="1443" y="1"/>
                    <a:pt x="1290" y="61"/>
                    <a:pt x="1156" y="177"/>
                  </a:cubicBezTo>
                  <a:cubicBezTo>
                    <a:pt x="885" y="416"/>
                    <a:pt x="668" y="949"/>
                    <a:pt x="871" y="1725"/>
                  </a:cubicBezTo>
                  <a:cubicBezTo>
                    <a:pt x="888" y="1937"/>
                    <a:pt x="1195" y="5604"/>
                    <a:pt x="46" y="9313"/>
                  </a:cubicBezTo>
                  <a:cubicBezTo>
                    <a:pt x="42" y="9323"/>
                    <a:pt x="42" y="9333"/>
                    <a:pt x="39" y="9341"/>
                  </a:cubicBezTo>
                  <a:cubicBezTo>
                    <a:pt x="39" y="9372"/>
                    <a:pt x="0" y="10057"/>
                    <a:pt x="422" y="10346"/>
                  </a:cubicBezTo>
                  <a:cubicBezTo>
                    <a:pt x="540" y="10426"/>
                    <a:pt x="683" y="10465"/>
                    <a:pt x="843" y="10465"/>
                  </a:cubicBezTo>
                  <a:cubicBezTo>
                    <a:pt x="1034" y="10465"/>
                    <a:pt x="1257" y="10409"/>
                    <a:pt x="1508" y="10290"/>
                  </a:cubicBezTo>
                  <a:cubicBezTo>
                    <a:pt x="3173" y="9511"/>
                    <a:pt x="2656" y="2410"/>
                    <a:pt x="2589" y="1603"/>
                  </a:cubicBezTo>
                  <a:cubicBezTo>
                    <a:pt x="2523" y="782"/>
                    <a:pt x="2248" y="219"/>
                    <a:pt x="1834" y="48"/>
                  </a:cubicBezTo>
                  <a:cubicBezTo>
                    <a:pt x="1757" y="16"/>
                    <a:pt x="1677" y="1"/>
                    <a:pt x="15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7313983" y="1211604"/>
              <a:ext cx="336992" cy="283006"/>
            </a:xfrm>
            <a:custGeom>
              <a:avLst/>
              <a:gdLst/>
              <a:ahLst/>
              <a:cxnLst/>
              <a:rect l="l" t="t" r="r" b="b"/>
              <a:pathLst>
                <a:path w="9357" h="7858" extrusionOk="0">
                  <a:moveTo>
                    <a:pt x="3274" y="0"/>
                  </a:moveTo>
                  <a:cubicBezTo>
                    <a:pt x="1090" y="0"/>
                    <a:pt x="0" y="1763"/>
                    <a:pt x="0" y="1763"/>
                  </a:cubicBezTo>
                  <a:cubicBezTo>
                    <a:pt x="0" y="1763"/>
                    <a:pt x="1291" y="1947"/>
                    <a:pt x="2025" y="2594"/>
                  </a:cubicBezTo>
                  <a:cubicBezTo>
                    <a:pt x="2025" y="2594"/>
                    <a:pt x="2306" y="2521"/>
                    <a:pt x="2716" y="2521"/>
                  </a:cubicBezTo>
                  <a:cubicBezTo>
                    <a:pt x="3433" y="2521"/>
                    <a:pt x="4546" y="2745"/>
                    <a:pt x="5250" y="3975"/>
                  </a:cubicBezTo>
                  <a:cubicBezTo>
                    <a:pt x="6356" y="5909"/>
                    <a:pt x="6172" y="7659"/>
                    <a:pt x="7737" y="7844"/>
                  </a:cubicBezTo>
                  <a:cubicBezTo>
                    <a:pt x="7813" y="7853"/>
                    <a:pt x="7886" y="7857"/>
                    <a:pt x="7955" y="7857"/>
                  </a:cubicBezTo>
                  <a:cubicBezTo>
                    <a:pt x="9310" y="7857"/>
                    <a:pt x="9357" y="6171"/>
                    <a:pt x="8566" y="4066"/>
                  </a:cubicBezTo>
                  <a:cubicBezTo>
                    <a:pt x="7737" y="1856"/>
                    <a:pt x="5988" y="197"/>
                    <a:pt x="3594" y="12"/>
                  </a:cubicBezTo>
                  <a:cubicBezTo>
                    <a:pt x="3485" y="4"/>
                    <a:pt x="3378" y="0"/>
                    <a:pt x="327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7309337" y="1207174"/>
              <a:ext cx="342215" cy="291866"/>
            </a:xfrm>
            <a:custGeom>
              <a:avLst/>
              <a:gdLst/>
              <a:ahLst/>
              <a:cxnLst/>
              <a:rect l="l" t="t" r="r" b="b"/>
              <a:pathLst>
                <a:path w="9502" h="8104" extrusionOk="0">
                  <a:moveTo>
                    <a:pt x="3407" y="249"/>
                  </a:moveTo>
                  <a:cubicBezTo>
                    <a:pt x="3506" y="249"/>
                    <a:pt x="3608" y="253"/>
                    <a:pt x="3712" y="261"/>
                  </a:cubicBezTo>
                  <a:cubicBezTo>
                    <a:pt x="5891" y="428"/>
                    <a:pt x="7710" y="1913"/>
                    <a:pt x="8580" y="4234"/>
                  </a:cubicBezTo>
                  <a:cubicBezTo>
                    <a:pt x="9154" y="5765"/>
                    <a:pt x="9244" y="7000"/>
                    <a:pt x="8826" y="7535"/>
                  </a:cubicBezTo>
                  <a:cubicBezTo>
                    <a:pt x="8662" y="7747"/>
                    <a:pt x="8413" y="7855"/>
                    <a:pt x="8087" y="7855"/>
                  </a:cubicBezTo>
                  <a:cubicBezTo>
                    <a:pt x="8021" y="7855"/>
                    <a:pt x="7952" y="7851"/>
                    <a:pt x="7880" y="7842"/>
                  </a:cubicBezTo>
                  <a:cubicBezTo>
                    <a:pt x="6934" y="7731"/>
                    <a:pt x="6687" y="7021"/>
                    <a:pt x="6308" y="5949"/>
                  </a:cubicBezTo>
                  <a:cubicBezTo>
                    <a:pt x="6106" y="5372"/>
                    <a:pt x="5876" y="4717"/>
                    <a:pt x="5486" y="4036"/>
                  </a:cubicBezTo>
                  <a:cubicBezTo>
                    <a:pt x="4753" y="2755"/>
                    <a:pt x="3580" y="2522"/>
                    <a:pt x="2832" y="2522"/>
                  </a:cubicBezTo>
                  <a:cubicBezTo>
                    <a:pt x="2530" y="2522"/>
                    <a:pt x="2297" y="2560"/>
                    <a:pt x="2188" y="2581"/>
                  </a:cubicBezTo>
                  <a:cubicBezTo>
                    <a:pt x="1600" y="2094"/>
                    <a:pt x="731" y="1875"/>
                    <a:pt x="345" y="1799"/>
                  </a:cubicBezTo>
                  <a:cubicBezTo>
                    <a:pt x="666" y="1381"/>
                    <a:pt x="1698" y="249"/>
                    <a:pt x="3407" y="249"/>
                  </a:cubicBezTo>
                  <a:close/>
                  <a:moveTo>
                    <a:pt x="3406" y="1"/>
                  </a:moveTo>
                  <a:cubicBezTo>
                    <a:pt x="1183" y="1"/>
                    <a:pt x="34" y="1803"/>
                    <a:pt x="25" y="1823"/>
                  </a:cubicBezTo>
                  <a:cubicBezTo>
                    <a:pt x="1" y="1857"/>
                    <a:pt x="1" y="1903"/>
                    <a:pt x="17" y="1937"/>
                  </a:cubicBezTo>
                  <a:cubicBezTo>
                    <a:pt x="35" y="1976"/>
                    <a:pt x="70" y="2003"/>
                    <a:pt x="112" y="2011"/>
                  </a:cubicBezTo>
                  <a:cubicBezTo>
                    <a:pt x="122" y="2011"/>
                    <a:pt x="1374" y="2195"/>
                    <a:pt x="2074" y="2807"/>
                  </a:cubicBezTo>
                  <a:cubicBezTo>
                    <a:pt x="2097" y="2828"/>
                    <a:pt x="2126" y="2839"/>
                    <a:pt x="2155" y="2839"/>
                  </a:cubicBezTo>
                  <a:cubicBezTo>
                    <a:pt x="2165" y="2839"/>
                    <a:pt x="2175" y="2838"/>
                    <a:pt x="2185" y="2835"/>
                  </a:cubicBezTo>
                  <a:cubicBezTo>
                    <a:pt x="2215" y="2828"/>
                    <a:pt x="2480" y="2762"/>
                    <a:pt x="2858" y="2762"/>
                  </a:cubicBezTo>
                  <a:cubicBezTo>
                    <a:pt x="3543" y="2762"/>
                    <a:pt x="4598" y="2979"/>
                    <a:pt x="5271" y="4158"/>
                  </a:cubicBezTo>
                  <a:cubicBezTo>
                    <a:pt x="5650" y="4821"/>
                    <a:pt x="5876" y="5462"/>
                    <a:pt x="6075" y="6029"/>
                  </a:cubicBezTo>
                  <a:cubicBezTo>
                    <a:pt x="6454" y="7108"/>
                    <a:pt x="6753" y="7960"/>
                    <a:pt x="7853" y="8089"/>
                  </a:cubicBezTo>
                  <a:cubicBezTo>
                    <a:pt x="7933" y="8099"/>
                    <a:pt x="8012" y="8103"/>
                    <a:pt x="8086" y="8103"/>
                  </a:cubicBezTo>
                  <a:cubicBezTo>
                    <a:pt x="8492" y="8103"/>
                    <a:pt x="8806" y="7964"/>
                    <a:pt x="9022" y="7689"/>
                  </a:cubicBezTo>
                  <a:cubicBezTo>
                    <a:pt x="9502" y="7076"/>
                    <a:pt x="9425" y="5782"/>
                    <a:pt x="8813" y="4147"/>
                  </a:cubicBezTo>
                  <a:cubicBezTo>
                    <a:pt x="7905" y="1732"/>
                    <a:pt x="6008" y="187"/>
                    <a:pt x="3730" y="14"/>
                  </a:cubicBezTo>
                  <a:cubicBezTo>
                    <a:pt x="3619" y="5"/>
                    <a:pt x="3511" y="1"/>
                    <a:pt x="34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122470" y="3243922"/>
              <a:ext cx="144384" cy="43290"/>
            </a:xfrm>
            <a:custGeom>
              <a:avLst/>
              <a:gdLst/>
              <a:ahLst/>
              <a:cxnLst/>
              <a:rect l="l" t="t" r="r" b="b"/>
              <a:pathLst>
                <a:path w="4009" h="1202" extrusionOk="0">
                  <a:moveTo>
                    <a:pt x="4009" y="1"/>
                  </a:moveTo>
                  <a:cubicBezTo>
                    <a:pt x="4008" y="1"/>
                    <a:pt x="2902" y="185"/>
                    <a:pt x="1706" y="231"/>
                  </a:cubicBezTo>
                  <a:cubicBezTo>
                    <a:pt x="508" y="276"/>
                    <a:pt x="1" y="276"/>
                    <a:pt x="185" y="554"/>
                  </a:cubicBezTo>
                  <a:cubicBezTo>
                    <a:pt x="370" y="828"/>
                    <a:pt x="1796" y="1103"/>
                    <a:pt x="2304" y="1197"/>
                  </a:cubicBezTo>
                  <a:cubicBezTo>
                    <a:pt x="2321" y="1201"/>
                    <a:pt x="2339" y="1202"/>
                    <a:pt x="2358" y="1202"/>
                  </a:cubicBezTo>
                  <a:cubicBezTo>
                    <a:pt x="2892" y="1202"/>
                    <a:pt x="4009" y="1"/>
                    <a:pt x="4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122579" y="3237296"/>
              <a:ext cx="156413" cy="54419"/>
            </a:xfrm>
            <a:custGeom>
              <a:avLst/>
              <a:gdLst/>
              <a:ahLst/>
              <a:cxnLst/>
              <a:rect l="l" t="t" r="r" b="b"/>
              <a:pathLst>
                <a:path w="4343" h="1511" extrusionOk="0">
                  <a:moveTo>
                    <a:pt x="3661" y="359"/>
                  </a:moveTo>
                  <a:lnTo>
                    <a:pt x="3661" y="359"/>
                  </a:lnTo>
                  <a:cubicBezTo>
                    <a:pt x="3226" y="787"/>
                    <a:pt x="2645" y="1263"/>
                    <a:pt x="2360" y="1263"/>
                  </a:cubicBezTo>
                  <a:cubicBezTo>
                    <a:pt x="2346" y="1263"/>
                    <a:pt x="2334" y="1262"/>
                    <a:pt x="2321" y="1260"/>
                  </a:cubicBezTo>
                  <a:cubicBezTo>
                    <a:pt x="944" y="1009"/>
                    <a:pt x="363" y="783"/>
                    <a:pt x="287" y="668"/>
                  </a:cubicBezTo>
                  <a:cubicBezTo>
                    <a:pt x="279" y="661"/>
                    <a:pt x="279" y="658"/>
                    <a:pt x="276" y="654"/>
                  </a:cubicBezTo>
                  <a:cubicBezTo>
                    <a:pt x="394" y="588"/>
                    <a:pt x="902" y="567"/>
                    <a:pt x="1490" y="546"/>
                  </a:cubicBezTo>
                  <a:lnTo>
                    <a:pt x="1706" y="536"/>
                  </a:lnTo>
                  <a:cubicBezTo>
                    <a:pt x="2485" y="508"/>
                    <a:pt x="3233" y="418"/>
                    <a:pt x="3661" y="359"/>
                  </a:cubicBezTo>
                  <a:close/>
                  <a:moveTo>
                    <a:pt x="4343" y="0"/>
                  </a:moveTo>
                  <a:lnTo>
                    <a:pt x="3985" y="63"/>
                  </a:lnTo>
                  <a:cubicBezTo>
                    <a:pt x="3974" y="63"/>
                    <a:pt x="2875" y="243"/>
                    <a:pt x="1699" y="289"/>
                  </a:cubicBezTo>
                  <a:lnTo>
                    <a:pt x="1480" y="299"/>
                  </a:lnTo>
                  <a:cubicBezTo>
                    <a:pt x="509" y="334"/>
                    <a:pt x="144" y="348"/>
                    <a:pt x="43" y="546"/>
                  </a:cubicBezTo>
                  <a:cubicBezTo>
                    <a:pt x="15" y="598"/>
                    <a:pt x="1" y="686"/>
                    <a:pt x="78" y="804"/>
                  </a:cubicBezTo>
                  <a:cubicBezTo>
                    <a:pt x="227" y="1030"/>
                    <a:pt x="968" y="1263"/>
                    <a:pt x="2280" y="1503"/>
                  </a:cubicBezTo>
                  <a:cubicBezTo>
                    <a:pt x="2301" y="1507"/>
                    <a:pt x="2325" y="1510"/>
                    <a:pt x="2353" y="1510"/>
                  </a:cubicBezTo>
                  <a:cubicBezTo>
                    <a:pt x="2913" y="1510"/>
                    <a:pt x="3898" y="480"/>
                    <a:pt x="4096" y="268"/>
                  </a:cubicBezTo>
                  <a:lnTo>
                    <a:pt x="43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030381" y="2409674"/>
              <a:ext cx="1565572" cy="1017388"/>
            </a:xfrm>
            <a:custGeom>
              <a:avLst/>
              <a:gdLst/>
              <a:ahLst/>
              <a:cxnLst/>
              <a:rect l="l" t="t" r="r" b="b"/>
              <a:pathLst>
                <a:path w="43470" h="28249" extrusionOk="0">
                  <a:moveTo>
                    <a:pt x="41629" y="0"/>
                  </a:moveTo>
                  <a:lnTo>
                    <a:pt x="37481" y="3779"/>
                  </a:lnTo>
                  <a:lnTo>
                    <a:pt x="31129" y="18238"/>
                  </a:lnTo>
                  <a:cubicBezTo>
                    <a:pt x="31129" y="18238"/>
                    <a:pt x="13809" y="21463"/>
                    <a:pt x="12244" y="21463"/>
                  </a:cubicBezTo>
                  <a:cubicBezTo>
                    <a:pt x="10678" y="21463"/>
                    <a:pt x="7547" y="22570"/>
                    <a:pt x="6900" y="22939"/>
                  </a:cubicBezTo>
                  <a:cubicBezTo>
                    <a:pt x="6256" y="23307"/>
                    <a:pt x="0" y="26192"/>
                    <a:pt x="1197" y="26372"/>
                  </a:cubicBezTo>
                  <a:cubicBezTo>
                    <a:pt x="1234" y="26378"/>
                    <a:pt x="1274" y="26380"/>
                    <a:pt x="1317" y="26380"/>
                  </a:cubicBezTo>
                  <a:cubicBezTo>
                    <a:pt x="1812" y="26380"/>
                    <a:pt x="2657" y="26021"/>
                    <a:pt x="3237" y="25744"/>
                  </a:cubicBezTo>
                  <a:lnTo>
                    <a:pt x="3237" y="25744"/>
                  </a:lnTo>
                  <a:cubicBezTo>
                    <a:pt x="2363" y="26203"/>
                    <a:pt x="902" y="27033"/>
                    <a:pt x="1096" y="27361"/>
                  </a:cubicBezTo>
                  <a:cubicBezTo>
                    <a:pt x="1127" y="27412"/>
                    <a:pt x="1200" y="27434"/>
                    <a:pt x="1304" y="27434"/>
                  </a:cubicBezTo>
                  <a:cubicBezTo>
                    <a:pt x="2145" y="27434"/>
                    <a:pt x="5059" y="25976"/>
                    <a:pt x="5059" y="25976"/>
                  </a:cubicBezTo>
                  <a:lnTo>
                    <a:pt x="5059" y="25976"/>
                  </a:lnTo>
                  <a:cubicBezTo>
                    <a:pt x="5059" y="25976"/>
                    <a:pt x="1688" y="27949"/>
                    <a:pt x="2380" y="28071"/>
                  </a:cubicBezTo>
                  <a:cubicBezTo>
                    <a:pt x="2457" y="28084"/>
                    <a:pt x="2537" y="28091"/>
                    <a:pt x="2618" y="28091"/>
                  </a:cubicBezTo>
                  <a:cubicBezTo>
                    <a:pt x="3193" y="28091"/>
                    <a:pt x="3848" y="27763"/>
                    <a:pt x="4416" y="27361"/>
                  </a:cubicBezTo>
                  <a:cubicBezTo>
                    <a:pt x="5059" y="26897"/>
                    <a:pt x="6221" y="26557"/>
                    <a:pt x="6221" y="26557"/>
                  </a:cubicBezTo>
                  <a:lnTo>
                    <a:pt x="6221" y="26557"/>
                  </a:lnTo>
                  <a:cubicBezTo>
                    <a:pt x="6221" y="26557"/>
                    <a:pt x="4743" y="27538"/>
                    <a:pt x="4558" y="27997"/>
                  </a:cubicBezTo>
                  <a:cubicBezTo>
                    <a:pt x="4484" y="28183"/>
                    <a:pt x="4530" y="28249"/>
                    <a:pt x="4648" y="28249"/>
                  </a:cubicBezTo>
                  <a:cubicBezTo>
                    <a:pt x="4822" y="28249"/>
                    <a:pt x="5151" y="28107"/>
                    <a:pt x="5480" y="27997"/>
                  </a:cubicBezTo>
                  <a:cubicBezTo>
                    <a:pt x="6033" y="27813"/>
                    <a:pt x="8100" y="26714"/>
                    <a:pt x="8469" y="26438"/>
                  </a:cubicBezTo>
                  <a:cubicBezTo>
                    <a:pt x="8834" y="26160"/>
                    <a:pt x="9941" y="25611"/>
                    <a:pt x="10678" y="24963"/>
                  </a:cubicBezTo>
                  <a:cubicBezTo>
                    <a:pt x="11415" y="24320"/>
                    <a:pt x="12153" y="23676"/>
                    <a:pt x="12153" y="23676"/>
                  </a:cubicBezTo>
                  <a:cubicBezTo>
                    <a:pt x="12153" y="23676"/>
                    <a:pt x="17677" y="23830"/>
                    <a:pt x="22347" y="23830"/>
                  </a:cubicBezTo>
                  <a:cubicBezTo>
                    <a:pt x="23915" y="23830"/>
                    <a:pt x="25388" y="23813"/>
                    <a:pt x="26522" y="23766"/>
                  </a:cubicBezTo>
                  <a:cubicBezTo>
                    <a:pt x="31034" y="23582"/>
                    <a:pt x="33247" y="23123"/>
                    <a:pt x="34903" y="21463"/>
                  </a:cubicBezTo>
                  <a:cubicBezTo>
                    <a:pt x="36563" y="19807"/>
                    <a:pt x="41260" y="9304"/>
                    <a:pt x="42366" y="6451"/>
                  </a:cubicBezTo>
                  <a:cubicBezTo>
                    <a:pt x="43469" y="3594"/>
                    <a:pt x="42735" y="1935"/>
                    <a:pt x="41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061570" y="2407549"/>
              <a:ext cx="1539137" cy="1023978"/>
            </a:xfrm>
            <a:custGeom>
              <a:avLst/>
              <a:gdLst/>
              <a:ahLst/>
              <a:cxnLst/>
              <a:rect l="l" t="t" r="r" b="b"/>
              <a:pathLst>
                <a:path w="42736" h="28432" extrusionOk="0">
                  <a:moveTo>
                    <a:pt x="40871" y="0"/>
                  </a:moveTo>
                  <a:lnTo>
                    <a:pt x="40654" y="122"/>
                  </a:lnTo>
                  <a:cubicBezTo>
                    <a:pt x="41765" y="2067"/>
                    <a:pt x="42467" y="3660"/>
                    <a:pt x="41385" y="6465"/>
                  </a:cubicBezTo>
                  <a:cubicBezTo>
                    <a:pt x="40195" y="9530"/>
                    <a:pt x="35544" y="19842"/>
                    <a:pt x="33950" y="21435"/>
                  </a:cubicBezTo>
                  <a:cubicBezTo>
                    <a:pt x="32242" y="23144"/>
                    <a:pt x="29911" y="23530"/>
                    <a:pt x="25649" y="23704"/>
                  </a:cubicBezTo>
                  <a:cubicBezTo>
                    <a:pt x="24539" y="23749"/>
                    <a:pt x="23098" y="23766"/>
                    <a:pt x="21557" y="23766"/>
                  </a:cubicBezTo>
                  <a:cubicBezTo>
                    <a:pt x="16911" y="23766"/>
                    <a:pt x="11364" y="23612"/>
                    <a:pt x="11291" y="23610"/>
                  </a:cubicBezTo>
                  <a:lnTo>
                    <a:pt x="11242" y="23610"/>
                  </a:lnTo>
                  <a:lnTo>
                    <a:pt x="9732" y="24928"/>
                  </a:lnTo>
                  <a:cubicBezTo>
                    <a:pt x="9255" y="25346"/>
                    <a:pt x="8608" y="25732"/>
                    <a:pt x="8135" y="26014"/>
                  </a:cubicBezTo>
                  <a:cubicBezTo>
                    <a:pt x="7867" y="26174"/>
                    <a:pt x="7659" y="26299"/>
                    <a:pt x="7526" y="26397"/>
                  </a:cubicBezTo>
                  <a:cubicBezTo>
                    <a:pt x="7164" y="26672"/>
                    <a:pt x="5101" y="27764"/>
                    <a:pt x="4576" y="27937"/>
                  </a:cubicBezTo>
                  <a:cubicBezTo>
                    <a:pt x="4482" y="27969"/>
                    <a:pt x="4391" y="28000"/>
                    <a:pt x="4304" y="28035"/>
                  </a:cubicBezTo>
                  <a:cubicBezTo>
                    <a:pt x="4134" y="28094"/>
                    <a:pt x="3884" y="28185"/>
                    <a:pt x="3786" y="28185"/>
                  </a:cubicBezTo>
                  <a:lnTo>
                    <a:pt x="3782" y="28185"/>
                  </a:lnTo>
                  <a:cubicBezTo>
                    <a:pt x="3786" y="28167"/>
                    <a:pt x="3793" y="28143"/>
                    <a:pt x="3807" y="28101"/>
                  </a:cubicBezTo>
                  <a:cubicBezTo>
                    <a:pt x="3946" y="27754"/>
                    <a:pt x="5021" y="26985"/>
                    <a:pt x="5425" y="26720"/>
                  </a:cubicBezTo>
                  <a:lnTo>
                    <a:pt x="6106" y="26264"/>
                  </a:lnTo>
                  <a:lnTo>
                    <a:pt x="5321" y="26497"/>
                  </a:lnTo>
                  <a:cubicBezTo>
                    <a:pt x="5271" y="26511"/>
                    <a:pt x="4131" y="26849"/>
                    <a:pt x="3476" y="27319"/>
                  </a:cubicBezTo>
                  <a:cubicBezTo>
                    <a:pt x="2831" y="27779"/>
                    <a:pt x="2228" y="28023"/>
                    <a:pt x="1741" y="28023"/>
                  </a:cubicBezTo>
                  <a:cubicBezTo>
                    <a:pt x="1680" y="28023"/>
                    <a:pt x="1620" y="28019"/>
                    <a:pt x="1563" y="28011"/>
                  </a:cubicBezTo>
                  <a:cubicBezTo>
                    <a:pt x="1748" y="27722"/>
                    <a:pt x="3059" y="26842"/>
                    <a:pt x="4256" y="26142"/>
                  </a:cubicBezTo>
                  <a:lnTo>
                    <a:pt x="4137" y="25927"/>
                  </a:lnTo>
                  <a:cubicBezTo>
                    <a:pt x="2637" y="26677"/>
                    <a:pt x="922" y="27379"/>
                    <a:pt x="447" y="27379"/>
                  </a:cubicBezTo>
                  <a:cubicBezTo>
                    <a:pt x="396" y="27379"/>
                    <a:pt x="359" y="27370"/>
                    <a:pt x="338" y="27353"/>
                  </a:cubicBezTo>
                  <a:cubicBezTo>
                    <a:pt x="296" y="27176"/>
                    <a:pt x="1187" y="26564"/>
                    <a:pt x="2366" y="25941"/>
                  </a:cubicBezTo>
                  <a:cubicBezTo>
                    <a:pt x="2745" y="25763"/>
                    <a:pt x="3024" y="25610"/>
                    <a:pt x="3055" y="25593"/>
                  </a:cubicBezTo>
                  <a:lnTo>
                    <a:pt x="2941" y="25374"/>
                  </a:lnTo>
                  <a:cubicBezTo>
                    <a:pt x="2819" y="25429"/>
                    <a:pt x="2565" y="25554"/>
                    <a:pt x="2259" y="25718"/>
                  </a:cubicBezTo>
                  <a:cubicBezTo>
                    <a:pt x="1653" y="26005"/>
                    <a:pt x="875" y="26315"/>
                    <a:pt x="445" y="26315"/>
                  </a:cubicBezTo>
                  <a:cubicBezTo>
                    <a:pt x="411" y="26315"/>
                    <a:pt x="379" y="26313"/>
                    <a:pt x="349" y="26309"/>
                  </a:cubicBezTo>
                  <a:cubicBezTo>
                    <a:pt x="335" y="26306"/>
                    <a:pt x="321" y="26303"/>
                    <a:pt x="314" y="26303"/>
                  </a:cubicBezTo>
                  <a:cubicBezTo>
                    <a:pt x="544" y="25850"/>
                    <a:pt x="3845" y="24226"/>
                    <a:pt x="5104" y="23603"/>
                  </a:cubicBezTo>
                  <a:cubicBezTo>
                    <a:pt x="5602" y="23359"/>
                    <a:pt x="5960" y="23182"/>
                    <a:pt x="6096" y="23105"/>
                  </a:cubicBezTo>
                  <a:cubicBezTo>
                    <a:pt x="6695" y="22760"/>
                    <a:pt x="9812" y="21647"/>
                    <a:pt x="11378" y="21647"/>
                  </a:cubicBezTo>
                  <a:cubicBezTo>
                    <a:pt x="12937" y="21647"/>
                    <a:pt x="29577" y="18551"/>
                    <a:pt x="30284" y="18418"/>
                  </a:cubicBezTo>
                  <a:lnTo>
                    <a:pt x="30350" y="18408"/>
                  </a:lnTo>
                  <a:lnTo>
                    <a:pt x="36730" y="3886"/>
                  </a:lnTo>
                  <a:lnTo>
                    <a:pt x="36504" y="3785"/>
                  </a:lnTo>
                  <a:lnTo>
                    <a:pt x="30175" y="18189"/>
                  </a:lnTo>
                  <a:cubicBezTo>
                    <a:pt x="29014" y="18405"/>
                    <a:pt x="12866" y="21400"/>
                    <a:pt x="11378" y="21400"/>
                  </a:cubicBezTo>
                  <a:cubicBezTo>
                    <a:pt x="9743" y="21400"/>
                    <a:pt x="6604" y="22528"/>
                    <a:pt x="5974" y="22890"/>
                  </a:cubicBezTo>
                  <a:cubicBezTo>
                    <a:pt x="5846" y="22963"/>
                    <a:pt x="5470" y="23147"/>
                    <a:pt x="4993" y="23380"/>
                  </a:cubicBezTo>
                  <a:cubicBezTo>
                    <a:pt x="1247" y="25231"/>
                    <a:pt x="1" y="25979"/>
                    <a:pt x="57" y="26358"/>
                  </a:cubicBezTo>
                  <a:cubicBezTo>
                    <a:pt x="70" y="26431"/>
                    <a:pt x="123" y="26525"/>
                    <a:pt x="314" y="26553"/>
                  </a:cubicBezTo>
                  <a:cubicBezTo>
                    <a:pt x="354" y="26559"/>
                    <a:pt x="397" y="26562"/>
                    <a:pt x="443" y="26562"/>
                  </a:cubicBezTo>
                  <a:cubicBezTo>
                    <a:pt x="583" y="26562"/>
                    <a:pt x="748" y="26535"/>
                    <a:pt x="926" y="26490"/>
                  </a:cubicBezTo>
                  <a:lnTo>
                    <a:pt x="926" y="26490"/>
                  </a:lnTo>
                  <a:cubicBezTo>
                    <a:pt x="502" y="26776"/>
                    <a:pt x="168" y="27054"/>
                    <a:pt x="105" y="27266"/>
                  </a:cubicBezTo>
                  <a:cubicBezTo>
                    <a:pt x="73" y="27364"/>
                    <a:pt x="98" y="27436"/>
                    <a:pt x="126" y="27482"/>
                  </a:cubicBezTo>
                  <a:cubicBezTo>
                    <a:pt x="176" y="27564"/>
                    <a:pt x="287" y="27600"/>
                    <a:pt x="443" y="27600"/>
                  </a:cubicBezTo>
                  <a:cubicBezTo>
                    <a:pt x="866" y="27600"/>
                    <a:pt x="1623" y="27337"/>
                    <a:pt x="2416" y="27002"/>
                  </a:cubicBezTo>
                  <a:lnTo>
                    <a:pt x="2416" y="27002"/>
                  </a:lnTo>
                  <a:cubicBezTo>
                    <a:pt x="1748" y="27462"/>
                    <a:pt x="1260" y="27875"/>
                    <a:pt x="1298" y="28088"/>
                  </a:cubicBezTo>
                  <a:cubicBezTo>
                    <a:pt x="1305" y="28125"/>
                    <a:pt x="1340" y="28223"/>
                    <a:pt x="1493" y="28251"/>
                  </a:cubicBezTo>
                  <a:cubicBezTo>
                    <a:pt x="1579" y="28266"/>
                    <a:pt x="1666" y="28273"/>
                    <a:pt x="1754" y="28273"/>
                  </a:cubicBezTo>
                  <a:cubicBezTo>
                    <a:pt x="2413" y="28273"/>
                    <a:pt x="3119" y="27876"/>
                    <a:pt x="3619" y="27520"/>
                  </a:cubicBezTo>
                  <a:cubicBezTo>
                    <a:pt x="3884" y="27332"/>
                    <a:pt x="4238" y="27162"/>
                    <a:pt x="4558" y="27030"/>
                  </a:cubicBezTo>
                  <a:lnTo>
                    <a:pt x="4558" y="27030"/>
                  </a:lnTo>
                  <a:cubicBezTo>
                    <a:pt x="4141" y="27350"/>
                    <a:pt x="3685" y="27746"/>
                    <a:pt x="3577" y="28011"/>
                  </a:cubicBezTo>
                  <a:cubicBezTo>
                    <a:pt x="3553" y="28070"/>
                    <a:pt x="3484" y="28247"/>
                    <a:pt x="3591" y="28362"/>
                  </a:cubicBezTo>
                  <a:cubicBezTo>
                    <a:pt x="3640" y="28411"/>
                    <a:pt x="3702" y="28432"/>
                    <a:pt x="3782" y="28432"/>
                  </a:cubicBezTo>
                  <a:cubicBezTo>
                    <a:pt x="3929" y="28432"/>
                    <a:pt x="4131" y="28359"/>
                    <a:pt x="4388" y="28268"/>
                  </a:cubicBezTo>
                  <a:cubicBezTo>
                    <a:pt x="4475" y="28237"/>
                    <a:pt x="4562" y="28202"/>
                    <a:pt x="4653" y="28175"/>
                  </a:cubicBezTo>
                  <a:cubicBezTo>
                    <a:pt x="5205" y="27990"/>
                    <a:pt x="7289" y="26887"/>
                    <a:pt x="7676" y="26595"/>
                  </a:cubicBezTo>
                  <a:cubicBezTo>
                    <a:pt x="7797" y="26505"/>
                    <a:pt x="8013" y="26376"/>
                    <a:pt x="8261" y="26226"/>
                  </a:cubicBezTo>
                  <a:cubicBezTo>
                    <a:pt x="8744" y="25941"/>
                    <a:pt x="9401" y="25548"/>
                    <a:pt x="9892" y="25116"/>
                  </a:cubicBezTo>
                  <a:lnTo>
                    <a:pt x="11333" y="23857"/>
                  </a:lnTo>
                  <a:cubicBezTo>
                    <a:pt x="11893" y="23872"/>
                    <a:pt x="17138" y="24012"/>
                    <a:pt x="21566" y="24012"/>
                  </a:cubicBezTo>
                  <a:cubicBezTo>
                    <a:pt x="23107" y="24012"/>
                    <a:pt x="24549" y="23995"/>
                    <a:pt x="25659" y="23950"/>
                  </a:cubicBezTo>
                  <a:cubicBezTo>
                    <a:pt x="29987" y="23773"/>
                    <a:pt x="32357" y="23377"/>
                    <a:pt x="34125" y="21609"/>
                  </a:cubicBezTo>
                  <a:cubicBezTo>
                    <a:pt x="35850" y="19887"/>
                    <a:pt x="40592" y="9196"/>
                    <a:pt x="41615" y="6551"/>
                  </a:cubicBezTo>
                  <a:cubicBezTo>
                    <a:pt x="42735" y="3653"/>
                    <a:pt x="41977" y="1938"/>
                    <a:pt x="408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481718" y="2523949"/>
              <a:ext cx="1092551" cy="739568"/>
            </a:xfrm>
            <a:custGeom>
              <a:avLst/>
              <a:gdLst/>
              <a:ahLst/>
              <a:cxnLst/>
              <a:rect l="l" t="t" r="r" b="b"/>
              <a:pathLst>
                <a:path w="30336" h="20535" extrusionOk="0">
                  <a:moveTo>
                    <a:pt x="30217" y="0"/>
                  </a:moveTo>
                  <a:lnTo>
                    <a:pt x="29698" y="328"/>
                  </a:lnTo>
                  <a:cubicBezTo>
                    <a:pt x="29698" y="328"/>
                    <a:pt x="28164" y="4492"/>
                    <a:pt x="25207" y="10080"/>
                  </a:cubicBezTo>
                  <a:cubicBezTo>
                    <a:pt x="22250" y="15667"/>
                    <a:pt x="19727" y="17420"/>
                    <a:pt x="17097" y="18735"/>
                  </a:cubicBezTo>
                  <a:cubicBezTo>
                    <a:pt x="14467" y="20050"/>
                    <a:pt x="1" y="20381"/>
                    <a:pt x="1" y="20381"/>
                  </a:cubicBezTo>
                  <a:cubicBezTo>
                    <a:pt x="1" y="20381"/>
                    <a:pt x="11" y="20384"/>
                    <a:pt x="35" y="20389"/>
                  </a:cubicBezTo>
                  <a:cubicBezTo>
                    <a:pt x="1402" y="20423"/>
                    <a:pt x="5942" y="20535"/>
                    <a:pt x="9857" y="20535"/>
                  </a:cubicBezTo>
                  <a:cubicBezTo>
                    <a:pt x="11412" y="20535"/>
                    <a:pt x="12866" y="20517"/>
                    <a:pt x="13983" y="20472"/>
                  </a:cubicBezTo>
                  <a:cubicBezTo>
                    <a:pt x="18245" y="20298"/>
                    <a:pt x="20576" y="19912"/>
                    <a:pt x="22284" y="18203"/>
                  </a:cubicBezTo>
                  <a:cubicBezTo>
                    <a:pt x="23878" y="16610"/>
                    <a:pt x="28529" y="6298"/>
                    <a:pt x="29719" y="3233"/>
                  </a:cubicBezTo>
                  <a:cubicBezTo>
                    <a:pt x="30213" y="1952"/>
                    <a:pt x="30335" y="926"/>
                    <a:pt x="3021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06816" y="2409674"/>
              <a:ext cx="289128" cy="303246"/>
            </a:xfrm>
            <a:custGeom>
              <a:avLst/>
              <a:gdLst/>
              <a:ahLst/>
              <a:cxnLst/>
              <a:rect l="l" t="t" r="r" b="b"/>
              <a:pathLst>
                <a:path w="8028" h="8420" extrusionOk="0">
                  <a:moveTo>
                    <a:pt x="6187" y="0"/>
                  </a:moveTo>
                  <a:lnTo>
                    <a:pt x="1928" y="3413"/>
                  </a:lnTo>
                  <a:lnTo>
                    <a:pt x="0" y="8420"/>
                  </a:lnTo>
                  <a:cubicBezTo>
                    <a:pt x="882" y="7949"/>
                    <a:pt x="2245" y="7379"/>
                    <a:pt x="3660" y="7379"/>
                  </a:cubicBezTo>
                  <a:cubicBezTo>
                    <a:pt x="4524" y="7379"/>
                    <a:pt x="5408" y="7591"/>
                    <a:pt x="6214" y="8169"/>
                  </a:cubicBezTo>
                  <a:cubicBezTo>
                    <a:pt x="6517" y="7467"/>
                    <a:pt x="6761" y="6872"/>
                    <a:pt x="6924" y="6451"/>
                  </a:cubicBezTo>
                  <a:cubicBezTo>
                    <a:pt x="8027" y="3594"/>
                    <a:pt x="7293" y="1935"/>
                    <a:pt x="61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02062" y="2405244"/>
              <a:ext cx="298636" cy="312178"/>
            </a:xfrm>
            <a:custGeom>
              <a:avLst/>
              <a:gdLst/>
              <a:ahLst/>
              <a:cxnLst/>
              <a:rect l="l" t="t" r="r" b="b"/>
              <a:pathLst>
                <a:path w="8292" h="8668" extrusionOk="0">
                  <a:moveTo>
                    <a:pt x="6317" y="0"/>
                  </a:moveTo>
                  <a:cubicBezTo>
                    <a:pt x="6296" y="0"/>
                    <a:pt x="6275" y="5"/>
                    <a:pt x="6256" y="16"/>
                  </a:cubicBezTo>
                  <a:cubicBezTo>
                    <a:pt x="6197" y="50"/>
                    <a:pt x="6176" y="127"/>
                    <a:pt x="6210" y="186"/>
                  </a:cubicBezTo>
                  <a:cubicBezTo>
                    <a:pt x="7321" y="2131"/>
                    <a:pt x="8023" y="3724"/>
                    <a:pt x="6941" y="6529"/>
                  </a:cubicBezTo>
                  <a:cubicBezTo>
                    <a:pt x="6788" y="6922"/>
                    <a:pt x="6565" y="7465"/>
                    <a:pt x="6294" y="8104"/>
                  </a:cubicBezTo>
                  <a:cubicBezTo>
                    <a:pt x="5497" y="7575"/>
                    <a:pt x="4636" y="7378"/>
                    <a:pt x="3795" y="7378"/>
                  </a:cubicBezTo>
                  <a:cubicBezTo>
                    <a:pt x="2498" y="7378"/>
                    <a:pt x="1250" y="7846"/>
                    <a:pt x="365" y="8285"/>
                  </a:cubicBezTo>
                  <a:lnTo>
                    <a:pt x="2178" y="3582"/>
                  </a:lnTo>
                  <a:cubicBezTo>
                    <a:pt x="2202" y="3515"/>
                    <a:pt x="2171" y="3446"/>
                    <a:pt x="2106" y="3422"/>
                  </a:cubicBezTo>
                  <a:cubicBezTo>
                    <a:pt x="2091" y="3416"/>
                    <a:pt x="2076" y="3413"/>
                    <a:pt x="2061" y="3413"/>
                  </a:cubicBezTo>
                  <a:cubicBezTo>
                    <a:pt x="2012" y="3413"/>
                    <a:pt x="1964" y="3443"/>
                    <a:pt x="1945" y="3491"/>
                  </a:cubicBezTo>
                  <a:lnTo>
                    <a:pt x="18" y="8498"/>
                  </a:lnTo>
                  <a:cubicBezTo>
                    <a:pt x="0" y="8546"/>
                    <a:pt x="10" y="8602"/>
                    <a:pt x="52" y="8637"/>
                  </a:cubicBezTo>
                  <a:cubicBezTo>
                    <a:pt x="73" y="8658"/>
                    <a:pt x="105" y="8668"/>
                    <a:pt x="132" y="8668"/>
                  </a:cubicBezTo>
                  <a:cubicBezTo>
                    <a:pt x="153" y="8668"/>
                    <a:pt x="174" y="8661"/>
                    <a:pt x="192" y="8650"/>
                  </a:cubicBezTo>
                  <a:cubicBezTo>
                    <a:pt x="1051" y="8193"/>
                    <a:pt x="2396" y="7627"/>
                    <a:pt x="3791" y="7627"/>
                  </a:cubicBezTo>
                  <a:cubicBezTo>
                    <a:pt x="4634" y="7627"/>
                    <a:pt x="5494" y="7833"/>
                    <a:pt x="6277" y="8393"/>
                  </a:cubicBezTo>
                  <a:cubicBezTo>
                    <a:pt x="6298" y="8409"/>
                    <a:pt x="6327" y="8417"/>
                    <a:pt x="6355" y="8417"/>
                  </a:cubicBezTo>
                  <a:cubicBezTo>
                    <a:pt x="6364" y="8417"/>
                    <a:pt x="6373" y="8416"/>
                    <a:pt x="6382" y="8414"/>
                  </a:cubicBezTo>
                  <a:cubicBezTo>
                    <a:pt x="6416" y="8404"/>
                    <a:pt x="6448" y="8376"/>
                    <a:pt x="6461" y="8341"/>
                  </a:cubicBezTo>
                  <a:cubicBezTo>
                    <a:pt x="6761" y="7638"/>
                    <a:pt x="7008" y="7040"/>
                    <a:pt x="7171" y="6615"/>
                  </a:cubicBezTo>
                  <a:cubicBezTo>
                    <a:pt x="8291" y="3717"/>
                    <a:pt x="7533" y="2002"/>
                    <a:pt x="6427" y="64"/>
                  </a:cubicBezTo>
                  <a:cubicBezTo>
                    <a:pt x="6403" y="22"/>
                    <a:pt x="6360" y="0"/>
                    <a:pt x="631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5937031" y="2844734"/>
              <a:ext cx="716879" cy="353487"/>
            </a:xfrm>
            <a:custGeom>
              <a:avLst/>
              <a:gdLst/>
              <a:ahLst/>
              <a:cxnLst/>
              <a:rect l="l" t="t" r="r" b="b"/>
              <a:pathLst>
                <a:path w="19905" h="9815" extrusionOk="0">
                  <a:moveTo>
                    <a:pt x="7807" y="0"/>
                  </a:moveTo>
                  <a:lnTo>
                    <a:pt x="0" y="2772"/>
                  </a:lnTo>
                  <a:lnTo>
                    <a:pt x="10925" y="9815"/>
                  </a:lnTo>
                  <a:lnTo>
                    <a:pt x="19905" y="6151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5932493" y="2840232"/>
              <a:ext cx="726062" cy="362527"/>
            </a:xfrm>
            <a:custGeom>
              <a:avLst/>
              <a:gdLst/>
              <a:ahLst/>
              <a:cxnLst/>
              <a:rect l="l" t="t" r="r" b="b"/>
              <a:pathLst>
                <a:path w="20160" h="10066" extrusionOk="0">
                  <a:moveTo>
                    <a:pt x="7923" y="261"/>
                  </a:moveTo>
                  <a:lnTo>
                    <a:pt x="19735" y="6263"/>
                  </a:lnTo>
                  <a:lnTo>
                    <a:pt x="11061" y="9800"/>
                  </a:lnTo>
                  <a:lnTo>
                    <a:pt x="408" y="2929"/>
                  </a:lnTo>
                  <a:lnTo>
                    <a:pt x="7923" y="261"/>
                  </a:lnTo>
                  <a:close/>
                  <a:moveTo>
                    <a:pt x="7930" y="1"/>
                  </a:moveTo>
                  <a:cubicBezTo>
                    <a:pt x="7917" y="1"/>
                    <a:pt x="7904" y="2"/>
                    <a:pt x="7892" y="7"/>
                  </a:cubicBezTo>
                  <a:lnTo>
                    <a:pt x="84" y="2783"/>
                  </a:lnTo>
                  <a:cubicBezTo>
                    <a:pt x="43" y="2797"/>
                    <a:pt x="12" y="2835"/>
                    <a:pt x="4" y="2884"/>
                  </a:cubicBezTo>
                  <a:cubicBezTo>
                    <a:pt x="1" y="2929"/>
                    <a:pt x="22" y="2978"/>
                    <a:pt x="60" y="3002"/>
                  </a:cubicBezTo>
                  <a:lnTo>
                    <a:pt x="10981" y="10044"/>
                  </a:lnTo>
                  <a:cubicBezTo>
                    <a:pt x="11002" y="10058"/>
                    <a:pt x="11026" y="10065"/>
                    <a:pt x="11051" y="10065"/>
                  </a:cubicBezTo>
                  <a:cubicBezTo>
                    <a:pt x="11065" y="10065"/>
                    <a:pt x="11082" y="10062"/>
                    <a:pt x="11096" y="10054"/>
                  </a:cubicBezTo>
                  <a:lnTo>
                    <a:pt x="20079" y="6391"/>
                  </a:lnTo>
                  <a:cubicBezTo>
                    <a:pt x="20124" y="6370"/>
                    <a:pt x="20153" y="6328"/>
                    <a:pt x="20156" y="6279"/>
                  </a:cubicBezTo>
                  <a:cubicBezTo>
                    <a:pt x="20159" y="6231"/>
                    <a:pt x="20132" y="6186"/>
                    <a:pt x="20090" y="6165"/>
                  </a:cubicBezTo>
                  <a:lnTo>
                    <a:pt x="7989" y="13"/>
                  </a:lnTo>
                  <a:cubicBezTo>
                    <a:pt x="7970" y="5"/>
                    <a:pt x="7950" y="1"/>
                    <a:pt x="79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030633" y="2889536"/>
              <a:ext cx="161779" cy="59857"/>
            </a:xfrm>
            <a:custGeom>
              <a:avLst/>
              <a:gdLst/>
              <a:ahLst/>
              <a:cxnLst/>
              <a:rect l="l" t="t" r="r" b="b"/>
              <a:pathLst>
                <a:path w="4492" h="1662" extrusionOk="0">
                  <a:moveTo>
                    <a:pt x="4424" y="0"/>
                  </a:moveTo>
                  <a:cubicBezTo>
                    <a:pt x="4417" y="0"/>
                    <a:pt x="4409" y="2"/>
                    <a:pt x="4402" y="5"/>
                  </a:cubicBezTo>
                  <a:lnTo>
                    <a:pt x="49" y="1539"/>
                  </a:lnTo>
                  <a:cubicBezTo>
                    <a:pt x="18" y="1549"/>
                    <a:pt x="1" y="1588"/>
                    <a:pt x="11" y="1619"/>
                  </a:cubicBezTo>
                  <a:cubicBezTo>
                    <a:pt x="21" y="1644"/>
                    <a:pt x="42" y="1661"/>
                    <a:pt x="70" y="1661"/>
                  </a:cubicBezTo>
                  <a:cubicBezTo>
                    <a:pt x="77" y="1661"/>
                    <a:pt x="84" y="1658"/>
                    <a:pt x="91" y="1658"/>
                  </a:cubicBezTo>
                  <a:lnTo>
                    <a:pt x="4444" y="120"/>
                  </a:lnTo>
                  <a:cubicBezTo>
                    <a:pt x="4474" y="109"/>
                    <a:pt x="4492" y="75"/>
                    <a:pt x="4481" y="40"/>
                  </a:cubicBezTo>
                  <a:cubicBezTo>
                    <a:pt x="4473" y="16"/>
                    <a:pt x="4449" y="0"/>
                    <a:pt x="4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055159" y="2963295"/>
              <a:ext cx="518544" cy="182776"/>
            </a:xfrm>
            <a:custGeom>
              <a:avLst/>
              <a:gdLst/>
              <a:ahLst/>
              <a:cxnLst/>
              <a:rect l="l" t="t" r="r" b="b"/>
              <a:pathLst>
                <a:path w="14398" h="5075" extrusionOk="0">
                  <a:moveTo>
                    <a:pt x="70" y="0"/>
                  </a:moveTo>
                  <a:cubicBezTo>
                    <a:pt x="49" y="0"/>
                    <a:pt x="30" y="10"/>
                    <a:pt x="18" y="31"/>
                  </a:cubicBezTo>
                  <a:cubicBezTo>
                    <a:pt x="1" y="58"/>
                    <a:pt x="8" y="97"/>
                    <a:pt x="39" y="114"/>
                  </a:cubicBezTo>
                  <a:lnTo>
                    <a:pt x="7892" y="5065"/>
                  </a:lnTo>
                  <a:cubicBezTo>
                    <a:pt x="7903" y="5072"/>
                    <a:pt x="7913" y="5075"/>
                    <a:pt x="7923" y="5075"/>
                  </a:cubicBezTo>
                  <a:cubicBezTo>
                    <a:pt x="7933" y="5075"/>
                    <a:pt x="7941" y="5075"/>
                    <a:pt x="7948" y="5072"/>
                  </a:cubicBezTo>
                  <a:lnTo>
                    <a:pt x="14350" y="2595"/>
                  </a:lnTo>
                  <a:cubicBezTo>
                    <a:pt x="14380" y="2584"/>
                    <a:pt x="14398" y="2549"/>
                    <a:pt x="14384" y="2515"/>
                  </a:cubicBezTo>
                  <a:cubicBezTo>
                    <a:pt x="14376" y="2490"/>
                    <a:pt x="14351" y="2477"/>
                    <a:pt x="14325" y="2477"/>
                  </a:cubicBezTo>
                  <a:cubicBezTo>
                    <a:pt x="14318" y="2477"/>
                    <a:pt x="14311" y="2478"/>
                    <a:pt x="14304" y="2480"/>
                  </a:cubicBezTo>
                  <a:lnTo>
                    <a:pt x="7930" y="4943"/>
                  </a:lnTo>
                  <a:lnTo>
                    <a:pt x="105" y="10"/>
                  </a:lnTo>
                  <a:cubicBezTo>
                    <a:pt x="94" y="4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265197" y="2772164"/>
              <a:ext cx="640959" cy="186666"/>
            </a:xfrm>
            <a:custGeom>
              <a:avLst/>
              <a:gdLst/>
              <a:ahLst/>
              <a:cxnLst/>
              <a:rect l="l" t="t" r="r" b="b"/>
              <a:pathLst>
                <a:path w="17797" h="5183" extrusionOk="0">
                  <a:moveTo>
                    <a:pt x="17170" y="0"/>
                  </a:moveTo>
                  <a:cubicBezTo>
                    <a:pt x="15302" y="550"/>
                    <a:pt x="7915" y="2711"/>
                    <a:pt x="7233" y="2871"/>
                  </a:cubicBezTo>
                  <a:cubicBezTo>
                    <a:pt x="6451" y="3055"/>
                    <a:pt x="5942" y="3101"/>
                    <a:pt x="5942" y="3101"/>
                  </a:cubicBezTo>
                  <a:cubicBezTo>
                    <a:pt x="5942" y="3101"/>
                    <a:pt x="3361" y="1994"/>
                    <a:pt x="2673" y="1489"/>
                  </a:cubicBezTo>
                  <a:cubicBezTo>
                    <a:pt x="2397" y="1287"/>
                    <a:pt x="2101" y="1217"/>
                    <a:pt x="1817" y="1217"/>
                  </a:cubicBezTo>
                  <a:cubicBezTo>
                    <a:pt x="1387" y="1217"/>
                    <a:pt x="987" y="1379"/>
                    <a:pt x="738" y="1489"/>
                  </a:cubicBezTo>
                  <a:cubicBezTo>
                    <a:pt x="324" y="1674"/>
                    <a:pt x="1" y="2961"/>
                    <a:pt x="783" y="2961"/>
                  </a:cubicBezTo>
                  <a:cubicBezTo>
                    <a:pt x="868" y="2961"/>
                    <a:pt x="946" y="2961"/>
                    <a:pt x="1018" y="2961"/>
                  </a:cubicBezTo>
                  <a:cubicBezTo>
                    <a:pt x="1605" y="2961"/>
                    <a:pt x="1800" y="2997"/>
                    <a:pt x="2578" y="3654"/>
                  </a:cubicBezTo>
                  <a:cubicBezTo>
                    <a:pt x="3455" y="4391"/>
                    <a:pt x="3455" y="4760"/>
                    <a:pt x="4099" y="5035"/>
                  </a:cubicBezTo>
                  <a:cubicBezTo>
                    <a:pt x="4353" y="5144"/>
                    <a:pt x="4671" y="5182"/>
                    <a:pt x="4997" y="5182"/>
                  </a:cubicBezTo>
                  <a:cubicBezTo>
                    <a:pt x="5500" y="5182"/>
                    <a:pt x="6021" y="5092"/>
                    <a:pt x="6357" y="5035"/>
                  </a:cubicBezTo>
                  <a:cubicBezTo>
                    <a:pt x="6854" y="4951"/>
                    <a:pt x="15416" y="4384"/>
                    <a:pt x="17521" y="4273"/>
                  </a:cubicBezTo>
                  <a:cubicBezTo>
                    <a:pt x="17796" y="3114"/>
                    <a:pt x="17521" y="1306"/>
                    <a:pt x="17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269087" y="2767734"/>
              <a:ext cx="641679" cy="195525"/>
            </a:xfrm>
            <a:custGeom>
              <a:avLst/>
              <a:gdLst/>
              <a:ahLst/>
              <a:cxnLst/>
              <a:rect l="l" t="t" r="r" b="b"/>
              <a:pathLst>
                <a:path w="17817" h="5429" extrusionOk="0">
                  <a:moveTo>
                    <a:pt x="16975" y="280"/>
                  </a:moveTo>
                  <a:cubicBezTo>
                    <a:pt x="17299" y="1522"/>
                    <a:pt x="17542" y="3171"/>
                    <a:pt x="17312" y="4278"/>
                  </a:cubicBezTo>
                  <a:cubicBezTo>
                    <a:pt x="15183" y="4393"/>
                    <a:pt x="6740" y="4952"/>
                    <a:pt x="6228" y="5036"/>
                  </a:cubicBezTo>
                  <a:lnTo>
                    <a:pt x="6197" y="5043"/>
                  </a:lnTo>
                  <a:cubicBezTo>
                    <a:pt x="5867" y="5098"/>
                    <a:pt x="5364" y="5181"/>
                    <a:pt x="4885" y="5181"/>
                  </a:cubicBezTo>
                  <a:cubicBezTo>
                    <a:pt x="4576" y="5181"/>
                    <a:pt x="4276" y="5146"/>
                    <a:pt x="4039" y="5047"/>
                  </a:cubicBezTo>
                  <a:cubicBezTo>
                    <a:pt x="3702" y="4900"/>
                    <a:pt x="3559" y="4730"/>
                    <a:pt x="3337" y="4472"/>
                  </a:cubicBezTo>
                  <a:cubicBezTo>
                    <a:pt x="3159" y="4268"/>
                    <a:pt x="2940" y="4010"/>
                    <a:pt x="2550" y="3683"/>
                  </a:cubicBezTo>
                  <a:cubicBezTo>
                    <a:pt x="1750" y="3008"/>
                    <a:pt x="1538" y="2962"/>
                    <a:pt x="874" y="2962"/>
                  </a:cubicBezTo>
                  <a:lnTo>
                    <a:pt x="675" y="2962"/>
                  </a:lnTo>
                  <a:cubicBezTo>
                    <a:pt x="487" y="2962"/>
                    <a:pt x="376" y="2872"/>
                    <a:pt x="334" y="2684"/>
                  </a:cubicBezTo>
                  <a:cubicBezTo>
                    <a:pt x="261" y="2336"/>
                    <a:pt x="477" y="1814"/>
                    <a:pt x="678" y="1724"/>
                  </a:cubicBezTo>
                  <a:cubicBezTo>
                    <a:pt x="967" y="1597"/>
                    <a:pt x="1335" y="1462"/>
                    <a:pt x="1711" y="1462"/>
                  </a:cubicBezTo>
                  <a:cubicBezTo>
                    <a:pt x="1975" y="1462"/>
                    <a:pt x="2243" y="1528"/>
                    <a:pt x="2491" y="1710"/>
                  </a:cubicBezTo>
                  <a:cubicBezTo>
                    <a:pt x="3183" y="2222"/>
                    <a:pt x="5682" y="3293"/>
                    <a:pt x="5786" y="3338"/>
                  </a:cubicBezTo>
                  <a:cubicBezTo>
                    <a:pt x="5804" y="3345"/>
                    <a:pt x="5824" y="3349"/>
                    <a:pt x="5845" y="3349"/>
                  </a:cubicBezTo>
                  <a:cubicBezTo>
                    <a:pt x="5866" y="3345"/>
                    <a:pt x="6370" y="3296"/>
                    <a:pt x="7154" y="3115"/>
                  </a:cubicBezTo>
                  <a:cubicBezTo>
                    <a:pt x="7822" y="2956"/>
                    <a:pt x="14682" y="952"/>
                    <a:pt x="16975" y="280"/>
                  </a:cubicBezTo>
                  <a:close/>
                  <a:moveTo>
                    <a:pt x="17059" y="0"/>
                  </a:moveTo>
                  <a:cubicBezTo>
                    <a:pt x="17048" y="0"/>
                    <a:pt x="17038" y="2"/>
                    <a:pt x="17028" y="5"/>
                  </a:cubicBezTo>
                  <a:cubicBezTo>
                    <a:pt x="15489" y="457"/>
                    <a:pt x="7787" y="2712"/>
                    <a:pt x="7098" y="2872"/>
                  </a:cubicBezTo>
                  <a:cubicBezTo>
                    <a:pt x="6440" y="3028"/>
                    <a:pt x="5974" y="3084"/>
                    <a:pt x="5855" y="3099"/>
                  </a:cubicBezTo>
                  <a:cubicBezTo>
                    <a:pt x="5567" y="2973"/>
                    <a:pt x="3271" y="1975"/>
                    <a:pt x="2637" y="1512"/>
                  </a:cubicBezTo>
                  <a:cubicBezTo>
                    <a:pt x="2335" y="1291"/>
                    <a:pt x="2009" y="1217"/>
                    <a:pt x="1704" y="1217"/>
                  </a:cubicBezTo>
                  <a:cubicBezTo>
                    <a:pt x="1211" y="1217"/>
                    <a:pt x="772" y="1412"/>
                    <a:pt x="578" y="1498"/>
                  </a:cubicBezTo>
                  <a:cubicBezTo>
                    <a:pt x="254" y="1644"/>
                    <a:pt x="0" y="2291"/>
                    <a:pt x="94" y="2736"/>
                  </a:cubicBezTo>
                  <a:cubicBezTo>
                    <a:pt x="156" y="3036"/>
                    <a:pt x="369" y="3210"/>
                    <a:pt x="675" y="3210"/>
                  </a:cubicBezTo>
                  <a:lnTo>
                    <a:pt x="804" y="3210"/>
                  </a:lnTo>
                  <a:cubicBezTo>
                    <a:pt x="847" y="3209"/>
                    <a:pt x="889" y="3209"/>
                    <a:pt x="928" y="3209"/>
                  </a:cubicBezTo>
                  <a:cubicBezTo>
                    <a:pt x="1486" y="3209"/>
                    <a:pt x="1653" y="3250"/>
                    <a:pt x="2390" y="3871"/>
                  </a:cubicBezTo>
                  <a:cubicBezTo>
                    <a:pt x="2766" y="4187"/>
                    <a:pt x="2979" y="4435"/>
                    <a:pt x="3149" y="4632"/>
                  </a:cubicBezTo>
                  <a:cubicBezTo>
                    <a:pt x="3382" y="4907"/>
                    <a:pt x="3552" y="5106"/>
                    <a:pt x="3942" y="5273"/>
                  </a:cubicBezTo>
                  <a:cubicBezTo>
                    <a:pt x="4214" y="5387"/>
                    <a:pt x="4548" y="5429"/>
                    <a:pt x="4888" y="5429"/>
                  </a:cubicBezTo>
                  <a:cubicBezTo>
                    <a:pt x="5389" y="5429"/>
                    <a:pt x="5901" y="5342"/>
                    <a:pt x="6239" y="5286"/>
                  </a:cubicBezTo>
                  <a:lnTo>
                    <a:pt x="6269" y="5280"/>
                  </a:lnTo>
                  <a:cubicBezTo>
                    <a:pt x="6753" y="5199"/>
                    <a:pt x="15201" y="4636"/>
                    <a:pt x="17420" y="4518"/>
                  </a:cubicBezTo>
                  <a:cubicBezTo>
                    <a:pt x="17476" y="4514"/>
                    <a:pt x="17521" y="4476"/>
                    <a:pt x="17535" y="4424"/>
                  </a:cubicBezTo>
                  <a:cubicBezTo>
                    <a:pt x="17817" y="3237"/>
                    <a:pt x="17539" y="1408"/>
                    <a:pt x="17180" y="93"/>
                  </a:cubicBezTo>
                  <a:cubicBezTo>
                    <a:pt x="17174" y="61"/>
                    <a:pt x="17153" y="33"/>
                    <a:pt x="17121" y="16"/>
                  </a:cubicBezTo>
                  <a:cubicBezTo>
                    <a:pt x="17103" y="6"/>
                    <a:pt x="17081" y="0"/>
                    <a:pt x="170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513159" y="2821900"/>
              <a:ext cx="385216" cy="125332"/>
            </a:xfrm>
            <a:custGeom>
              <a:avLst/>
              <a:gdLst/>
              <a:ahLst/>
              <a:cxnLst/>
              <a:rect l="l" t="t" r="r" b="b"/>
              <a:pathLst>
                <a:path w="10696" h="3480" extrusionOk="0">
                  <a:moveTo>
                    <a:pt x="10463" y="1"/>
                  </a:moveTo>
                  <a:lnTo>
                    <a:pt x="1" y="3480"/>
                  </a:lnTo>
                  <a:cubicBezTo>
                    <a:pt x="2001" y="3313"/>
                    <a:pt x="8674" y="2875"/>
                    <a:pt x="10535" y="2774"/>
                  </a:cubicBezTo>
                  <a:cubicBezTo>
                    <a:pt x="10696" y="2005"/>
                    <a:pt x="10626" y="975"/>
                    <a:pt x="1046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168425" y="2880532"/>
              <a:ext cx="56976" cy="59605"/>
            </a:xfrm>
            <a:custGeom>
              <a:avLst/>
              <a:gdLst/>
              <a:ahLst/>
              <a:cxnLst/>
              <a:rect l="l" t="t" r="r" b="b"/>
              <a:pathLst>
                <a:path w="1582" h="1655" extrusionOk="0">
                  <a:moveTo>
                    <a:pt x="1397" y="1"/>
                  </a:moveTo>
                  <a:cubicBezTo>
                    <a:pt x="1397" y="1"/>
                    <a:pt x="430" y="554"/>
                    <a:pt x="151" y="1198"/>
                  </a:cubicBezTo>
                  <a:cubicBezTo>
                    <a:pt x="0" y="1550"/>
                    <a:pt x="98" y="1654"/>
                    <a:pt x="248" y="1654"/>
                  </a:cubicBezTo>
                  <a:cubicBezTo>
                    <a:pt x="371" y="1654"/>
                    <a:pt x="530" y="1583"/>
                    <a:pt x="613" y="1521"/>
                  </a:cubicBezTo>
                  <a:cubicBezTo>
                    <a:pt x="798" y="1382"/>
                    <a:pt x="1581" y="739"/>
                    <a:pt x="1581" y="739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6165580" y="2876067"/>
              <a:ext cx="64575" cy="68537"/>
            </a:xfrm>
            <a:custGeom>
              <a:avLst/>
              <a:gdLst/>
              <a:ahLst/>
              <a:cxnLst/>
              <a:rect l="l" t="t" r="r" b="b"/>
              <a:pathLst>
                <a:path w="1793" h="1903" extrusionOk="0">
                  <a:moveTo>
                    <a:pt x="1395" y="320"/>
                  </a:moveTo>
                  <a:lnTo>
                    <a:pt x="1521" y="814"/>
                  </a:lnTo>
                  <a:cubicBezTo>
                    <a:pt x="1333" y="967"/>
                    <a:pt x="769" y="1433"/>
                    <a:pt x="620" y="1544"/>
                  </a:cubicBezTo>
                  <a:cubicBezTo>
                    <a:pt x="524" y="1615"/>
                    <a:pt x="387" y="1655"/>
                    <a:pt x="320" y="1655"/>
                  </a:cubicBezTo>
                  <a:cubicBezTo>
                    <a:pt x="304" y="1655"/>
                    <a:pt x="292" y="1653"/>
                    <a:pt x="286" y="1649"/>
                  </a:cubicBezTo>
                  <a:cubicBezTo>
                    <a:pt x="286" y="1649"/>
                    <a:pt x="251" y="1589"/>
                    <a:pt x="345" y="1371"/>
                  </a:cubicBezTo>
                  <a:cubicBezTo>
                    <a:pt x="540" y="915"/>
                    <a:pt x="1127" y="494"/>
                    <a:pt x="1395" y="320"/>
                  </a:cubicBezTo>
                  <a:close/>
                  <a:moveTo>
                    <a:pt x="1474" y="0"/>
                  </a:moveTo>
                  <a:cubicBezTo>
                    <a:pt x="1453" y="0"/>
                    <a:pt x="1432" y="6"/>
                    <a:pt x="1413" y="17"/>
                  </a:cubicBezTo>
                  <a:cubicBezTo>
                    <a:pt x="1375" y="38"/>
                    <a:pt x="408" y="598"/>
                    <a:pt x="119" y="1273"/>
                  </a:cubicBezTo>
                  <a:cubicBezTo>
                    <a:pt x="0" y="1552"/>
                    <a:pt x="4" y="1743"/>
                    <a:pt x="133" y="1844"/>
                  </a:cubicBezTo>
                  <a:cubicBezTo>
                    <a:pt x="188" y="1886"/>
                    <a:pt x="258" y="1902"/>
                    <a:pt x="328" y="1902"/>
                  </a:cubicBezTo>
                  <a:cubicBezTo>
                    <a:pt x="495" y="1902"/>
                    <a:pt x="679" y="1809"/>
                    <a:pt x="766" y="1743"/>
                  </a:cubicBezTo>
                  <a:cubicBezTo>
                    <a:pt x="950" y="1604"/>
                    <a:pt x="1705" y="984"/>
                    <a:pt x="1740" y="956"/>
                  </a:cubicBezTo>
                  <a:cubicBezTo>
                    <a:pt x="1775" y="926"/>
                    <a:pt x="1792" y="876"/>
                    <a:pt x="1782" y="831"/>
                  </a:cubicBezTo>
                  <a:lnTo>
                    <a:pt x="1598" y="94"/>
                  </a:lnTo>
                  <a:cubicBezTo>
                    <a:pt x="1587" y="55"/>
                    <a:pt x="1559" y="24"/>
                    <a:pt x="1524" y="10"/>
                  </a:cubicBezTo>
                  <a:cubicBezTo>
                    <a:pt x="1509" y="4"/>
                    <a:pt x="1492" y="0"/>
                    <a:pt x="147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7033" y="2863894"/>
              <a:ext cx="43290" cy="96772"/>
            </a:xfrm>
            <a:custGeom>
              <a:avLst/>
              <a:gdLst/>
              <a:ahLst/>
              <a:cxnLst/>
              <a:rect l="l" t="t" r="r" b="b"/>
              <a:pathLst>
                <a:path w="1202" h="2687" extrusionOk="0">
                  <a:moveTo>
                    <a:pt x="599" y="0"/>
                  </a:moveTo>
                  <a:cubicBezTo>
                    <a:pt x="599" y="0"/>
                    <a:pt x="1" y="324"/>
                    <a:pt x="95" y="1107"/>
                  </a:cubicBezTo>
                  <a:cubicBezTo>
                    <a:pt x="171" y="1766"/>
                    <a:pt x="773" y="2687"/>
                    <a:pt x="1015" y="2687"/>
                  </a:cubicBezTo>
                  <a:cubicBezTo>
                    <a:pt x="1060" y="2687"/>
                    <a:pt x="1093" y="2654"/>
                    <a:pt x="1107" y="2582"/>
                  </a:cubicBezTo>
                  <a:cubicBezTo>
                    <a:pt x="1201" y="2119"/>
                    <a:pt x="599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02279" y="2859428"/>
              <a:ext cx="52438" cy="105740"/>
            </a:xfrm>
            <a:custGeom>
              <a:avLst/>
              <a:gdLst/>
              <a:ahLst/>
              <a:cxnLst/>
              <a:rect l="l" t="t" r="r" b="b"/>
              <a:pathLst>
                <a:path w="1456" h="2936" extrusionOk="0">
                  <a:moveTo>
                    <a:pt x="662" y="330"/>
                  </a:moveTo>
                  <a:cubicBezTo>
                    <a:pt x="888" y="1150"/>
                    <a:pt x="1160" y="2316"/>
                    <a:pt x="1118" y="2674"/>
                  </a:cubicBezTo>
                  <a:cubicBezTo>
                    <a:pt x="926" y="2563"/>
                    <a:pt x="422" y="1818"/>
                    <a:pt x="349" y="1216"/>
                  </a:cubicBezTo>
                  <a:cubicBezTo>
                    <a:pt x="293" y="747"/>
                    <a:pt x="513" y="465"/>
                    <a:pt x="662" y="330"/>
                  </a:cubicBezTo>
                  <a:close/>
                  <a:moveTo>
                    <a:pt x="735" y="1"/>
                  </a:moveTo>
                  <a:cubicBezTo>
                    <a:pt x="714" y="1"/>
                    <a:pt x="694" y="6"/>
                    <a:pt x="675" y="16"/>
                  </a:cubicBezTo>
                  <a:cubicBezTo>
                    <a:pt x="648" y="31"/>
                    <a:pt x="1" y="389"/>
                    <a:pt x="102" y="1245"/>
                  </a:cubicBezTo>
                  <a:cubicBezTo>
                    <a:pt x="182" y="1926"/>
                    <a:pt x="794" y="2921"/>
                    <a:pt x="1139" y="2936"/>
                  </a:cubicBezTo>
                  <a:lnTo>
                    <a:pt x="1146" y="2936"/>
                  </a:lnTo>
                  <a:cubicBezTo>
                    <a:pt x="1194" y="2936"/>
                    <a:pt x="1323" y="2915"/>
                    <a:pt x="1361" y="2730"/>
                  </a:cubicBezTo>
                  <a:cubicBezTo>
                    <a:pt x="1455" y="2253"/>
                    <a:pt x="916" y="312"/>
                    <a:pt x="853" y="93"/>
                  </a:cubicBezTo>
                  <a:cubicBezTo>
                    <a:pt x="842" y="55"/>
                    <a:pt x="815" y="26"/>
                    <a:pt x="780" y="10"/>
                  </a:cubicBezTo>
                  <a:cubicBezTo>
                    <a:pt x="765" y="4"/>
                    <a:pt x="750" y="1"/>
                    <a:pt x="7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18702" y="2839079"/>
              <a:ext cx="56436" cy="119462"/>
            </a:xfrm>
            <a:custGeom>
              <a:avLst/>
              <a:gdLst/>
              <a:ahLst/>
              <a:cxnLst/>
              <a:rect l="l" t="t" r="r" b="b"/>
              <a:pathLst>
                <a:path w="1567" h="3317" extrusionOk="0">
                  <a:moveTo>
                    <a:pt x="1430" y="0"/>
                  </a:moveTo>
                  <a:cubicBezTo>
                    <a:pt x="1430" y="0"/>
                    <a:pt x="553" y="230"/>
                    <a:pt x="275" y="689"/>
                  </a:cubicBezTo>
                  <a:cubicBezTo>
                    <a:pt x="1" y="1152"/>
                    <a:pt x="460" y="3132"/>
                    <a:pt x="783" y="3271"/>
                  </a:cubicBezTo>
                  <a:cubicBezTo>
                    <a:pt x="857" y="3302"/>
                    <a:pt x="929" y="3316"/>
                    <a:pt x="996" y="3316"/>
                  </a:cubicBezTo>
                  <a:cubicBezTo>
                    <a:pt x="1223" y="3316"/>
                    <a:pt x="1403" y="3152"/>
                    <a:pt x="1476" y="2902"/>
                  </a:cubicBezTo>
                  <a:cubicBezTo>
                    <a:pt x="1566" y="2579"/>
                    <a:pt x="1430" y="0"/>
                    <a:pt x="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6216829" y="2834577"/>
              <a:ext cx="62702" cy="128466"/>
            </a:xfrm>
            <a:custGeom>
              <a:avLst/>
              <a:gdLst/>
              <a:ahLst/>
              <a:cxnLst/>
              <a:rect l="l" t="t" r="r" b="b"/>
              <a:pathLst>
                <a:path w="1741" h="3567" extrusionOk="0">
                  <a:moveTo>
                    <a:pt x="1364" y="289"/>
                  </a:moveTo>
                  <a:cubicBezTo>
                    <a:pt x="1416" y="1288"/>
                    <a:pt x="1469" y="2783"/>
                    <a:pt x="1410" y="2992"/>
                  </a:cubicBezTo>
                  <a:cubicBezTo>
                    <a:pt x="1368" y="3135"/>
                    <a:pt x="1288" y="3239"/>
                    <a:pt x="1183" y="3288"/>
                  </a:cubicBezTo>
                  <a:cubicBezTo>
                    <a:pt x="1143" y="3308"/>
                    <a:pt x="1098" y="3317"/>
                    <a:pt x="1052" y="3317"/>
                  </a:cubicBezTo>
                  <a:cubicBezTo>
                    <a:pt x="998" y="3317"/>
                    <a:pt x="942" y="3305"/>
                    <a:pt x="884" y="3281"/>
                  </a:cubicBezTo>
                  <a:cubicBezTo>
                    <a:pt x="853" y="3267"/>
                    <a:pt x="731" y="3114"/>
                    <a:pt x="589" y="2630"/>
                  </a:cubicBezTo>
                  <a:cubicBezTo>
                    <a:pt x="372" y="1903"/>
                    <a:pt x="303" y="1100"/>
                    <a:pt x="435" y="877"/>
                  </a:cubicBezTo>
                  <a:cubicBezTo>
                    <a:pt x="620" y="575"/>
                    <a:pt x="1117" y="372"/>
                    <a:pt x="1364" y="289"/>
                  </a:cubicBezTo>
                  <a:close/>
                  <a:moveTo>
                    <a:pt x="1476" y="1"/>
                  </a:moveTo>
                  <a:cubicBezTo>
                    <a:pt x="1467" y="1"/>
                    <a:pt x="1457" y="2"/>
                    <a:pt x="1448" y="3"/>
                  </a:cubicBezTo>
                  <a:cubicBezTo>
                    <a:pt x="1413" y="14"/>
                    <a:pt x="522" y="254"/>
                    <a:pt x="223" y="752"/>
                  </a:cubicBezTo>
                  <a:cubicBezTo>
                    <a:pt x="0" y="1124"/>
                    <a:pt x="188" y="2206"/>
                    <a:pt x="387" y="2818"/>
                  </a:cubicBezTo>
                  <a:cubicBezTo>
                    <a:pt x="581" y="3420"/>
                    <a:pt x="735" y="3486"/>
                    <a:pt x="787" y="3507"/>
                  </a:cubicBezTo>
                  <a:cubicBezTo>
                    <a:pt x="877" y="3545"/>
                    <a:pt x="964" y="3566"/>
                    <a:pt x="1048" y="3566"/>
                  </a:cubicBezTo>
                  <a:cubicBezTo>
                    <a:pt x="1135" y="3566"/>
                    <a:pt x="1215" y="3549"/>
                    <a:pt x="1291" y="3510"/>
                  </a:cubicBezTo>
                  <a:cubicBezTo>
                    <a:pt x="1458" y="3430"/>
                    <a:pt x="1587" y="3271"/>
                    <a:pt x="1646" y="3062"/>
                  </a:cubicBezTo>
                  <a:cubicBezTo>
                    <a:pt x="1740" y="2728"/>
                    <a:pt x="1618" y="382"/>
                    <a:pt x="1604" y="119"/>
                  </a:cubicBezTo>
                  <a:cubicBezTo>
                    <a:pt x="1601" y="80"/>
                    <a:pt x="1583" y="45"/>
                    <a:pt x="1552" y="24"/>
                  </a:cubicBezTo>
                  <a:cubicBezTo>
                    <a:pt x="1531" y="9"/>
                    <a:pt x="1504" y="1"/>
                    <a:pt x="1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250287" y="2822404"/>
              <a:ext cx="59677" cy="147013"/>
            </a:xfrm>
            <a:custGeom>
              <a:avLst/>
              <a:gdLst/>
              <a:ahLst/>
              <a:cxnLst/>
              <a:rect l="l" t="t" r="r" b="b"/>
              <a:pathLst>
                <a:path w="1657" h="4082" extrusionOk="0">
                  <a:moveTo>
                    <a:pt x="1656" y="1"/>
                  </a:moveTo>
                  <a:cubicBezTo>
                    <a:pt x="1656" y="1"/>
                    <a:pt x="505" y="1"/>
                    <a:pt x="369" y="553"/>
                  </a:cubicBezTo>
                  <a:cubicBezTo>
                    <a:pt x="230" y="1107"/>
                    <a:pt x="0" y="3504"/>
                    <a:pt x="230" y="3869"/>
                  </a:cubicBezTo>
                  <a:cubicBezTo>
                    <a:pt x="320" y="4014"/>
                    <a:pt x="432" y="4081"/>
                    <a:pt x="545" y="4081"/>
                  </a:cubicBezTo>
                  <a:cubicBezTo>
                    <a:pt x="721" y="4081"/>
                    <a:pt x="901" y="3921"/>
                    <a:pt x="1012" y="3640"/>
                  </a:cubicBezTo>
                  <a:cubicBezTo>
                    <a:pt x="1197" y="3180"/>
                    <a:pt x="1656" y="1"/>
                    <a:pt x="1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244885" y="2818011"/>
              <a:ext cx="69689" cy="155909"/>
            </a:xfrm>
            <a:custGeom>
              <a:avLst/>
              <a:gdLst/>
              <a:ahLst/>
              <a:cxnLst/>
              <a:rect l="l" t="t" r="r" b="b"/>
              <a:pathLst>
                <a:path w="1935" h="4329" extrusionOk="0">
                  <a:moveTo>
                    <a:pt x="1663" y="251"/>
                  </a:moveTo>
                  <a:lnTo>
                    <a:pt x="1663" y="251"/>
                  </a:lnTo>
                  <a:cubicBezTo>
                    <a:pt x="1496" y="1382"/>
                    <a:pt x="1183" y="3379"/>
                    <a:pt x="1048" y="3717"/>
                  </a:cubicBezTo>
                  <a:cubicBezTo>
                    <a:pt x="965" y="3925"/>
                    <a:pt x="833" y="4068"/>
                    <a:pt x="711" y="4078"/>
                  </a:cubicBezTo>
                  <a:cubicBezTo>
                    <a:pt x="705" y="4079"/>
                    <a:pt x="699" y="4079"/>
                    <a:pt x="693" y="4079"/>
                  </a:cubicBezTo>
                  <a:cubicBezTo>
                    <a:pt x="598" y="4079"/>
                    <a:pt x="527" y="3998"/>
                    <a:pt x="484" y="3929"/>
                  </a:cubicBezTo>
                  <a:cubicBezTo>
                    <a:pt x="293" y="3623"/>
                    <a:pt x="481" y="1333"/>
                    <a:pt x="637" y="707"/>
                  </a:cubicBezTo>
                  <a:cubicBezTo>
                    <a:pt x="717" y="380"/>
                    <a:pt x="1313" y="276"/>
                    <a:pt x="1663" y="251"/>
                  </a:cubicBezTo>
                  <a:close/>
                  <a:moveTo>
                    <a:pt x="1806" y="1"/>
                  </a:moveTo>
                  <a:cubicBezTo>
                    <a:pt x="1681" y="1"/>
                    <a:pt x="554" y="18"/>
                    <a:pt x="398" y="645"/>
                  </a:cubicBezTo>
                  <a:cubicBezTo>
                    <a:pt x="279" y="1121"/>
                    <a:pt x="1" y="3619"/>
                    <a:pt x="276" y="4057"/>
                  </a:cubicBezTo>
                  <a:cubicBezTo>
                    <a:pt x="383" y="4235"/>
                    <a:pt x="529" y="4329"/>
                    <a:pt x="693" y="4329"/>
                  </a:cubicBezTo>
                  <a:cubicBezTo>
                    <a:pt x="707" y="4329"/>
                    <a:pt x="717" y="4329"/>
                    <a:pt x="732" y="4325"/>
                  </a:cubicBezTo>
                  <a:cubicBezTo>
                    <a:pt x="950" y="4308"/>
                    <a:pt x="1156" y="4113"/>
                    <a:pt x="1278" y="3807"/>
                  </a:cubicBezTo>
                  <a:cubicBezTo>
                    <a:pt x="1466" y="3341"/>
                    <a:pt x="1911" y="272"/>
                    <a:pt x="1931" y="140"/>
                  </a:cubicBezTo>
                  <a:cubicBezTo>
                    <a:pt x="1935" y="105"/>
                    <a:pt x="1925" y="70"/>
                    <a:pt x="1901" y="43"/>
                  </a:cubicBezTo>
                  <a:cubicBezTo>
                    <a:pt x="1876" y="15"/>
                    <a:pt x="1845" y="1"/>
                    <a:pt x="180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279711" y="2667793"/>
              <a:ext cx="96268" cy="352587"/>
            </a:xfrm>
            <a:custGeom>
              <a:avLst/>
              <a:gdLst/>
              <a:ahLst/>
              <a:cxnLst/>
              <a:rect l="l" t="t" r="r" b="b"/>
              <a:pathLst>
                <a:path w="2673" h="9790" extrusionOk="0">
                  <a:moveTo>
                    <a:pt x="1890" y="0"/>
                  </a:moveTo>
                  <a:lnTo>
                    <a:pt x="1" y="8618"/>
                  </a:lnTo>
                  <a:lnTo>
                    <a:pt x="296" y="9718"/>
                  </a:lnTo>
                  <a:cubicBezTo>
                    <a:pt x="309" y="9763"/>
                    <a:pt x="350" y="9790"/>
                    <a:pt x="392" y="9790"/>
                  </a:cubicBezTo>
                  <a:cubicBezTo>
                    <a:pt x="417" y="9790"/>
                    <a:pt x="443" y="9780"/>
                    <a:pt x="463" y="9760"/>
                  </a:cubicBezTo>
                  <a:lnTo>
                    <a:pt x="1292" y="8938"/>
                  </a:lnTo>
                  <a:lnTo>
                    <a:pt x="2673" y="233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350408" y="2656592"/>
              <a:ext cx="22978" cy="17503"/>
            </a:xfrm>
            <a:custGeom>
              <a:avLst/>
              <a:gdLst/>
              <a:ahLst/>
              <a:cxnLst/>
              <a:rect l="l" t="t" r="r" b="b"/>
              <a:pathLst>
                <a:path w="638" h="486" extrusionOk="0">
                  <a:moveTo>
                    <a:pt x="347" y="0"/>
                  </a:moveTo>
                  <a:cubicBezTo>
                    <a:pt x="172" y="0"/>
                    <a:pt x="0" y="301"/>
                    <a:pt x="0" y="301"/>
                  </a:cubicBezTo>
                  <a:lnTo>
                    <a:pt x="637" y="486"/>
                  </a:lnTo>
                  <a:cubicBezTo>
                    <a:pt x="565" y="115"/>
                    <a:pt x="456" y="0"/>
                    <a:pt x="34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286734" y="2918636"/>
              <a:ext cx="207410" cy="78333"/>
            </a:xfrm>
            <a:custGeom>
              <a:avLst/>
              <a:gdLst/>
              <a:ahLst/>
              <a:cxnLst/>
              <a:rect l="l" t="t" r="r" b="b"/>
              <a:pathLst>
                <a:path w="5759" h="2175" extrusionOk="0">
                  <a:moveTo>
                    <a:pt x="3549" y="1"/>
                  </a:moveTo>
                  <a:cubicBezTo>
                    <a:pt x="3549" y="1"/>
                    <a:pt x="2489" y="415"/>
                    <a:pt x="1660" y="783"/>
                  </a:cubicBezTo>
                  <a:cubicBezTo>
                    <a:pt x="829" y="1152"/>
                    <a:pt x="0" y="1337"/>
                    <a:pt x="91" y="1844"/>
                  </a:cubicBezTo>
                  <a:cubicBezTo>
                    <a:pt x="137" y="2091"/>
                    <a:pt x="246" y="2174"/>
                    <a:pt x="416" y="2174"/>
                  </a:cubicBezTo>
                  <a:cubicBezTo>
                    <a:pt x="596" y="2174"/>
                    <a:pt x="844" y="2079"/>
                    <a:pt x="1153" y="1984"/>
                  </a:cubicBezTo>
                  <a:cubicBezTo>
                    <a:pt x="1751" y="1799"/>
                    <a:pt x="2534" y="1521"/>
                    <a:pt x="3685" y="1382"/>
                  </a:cubicBezTo>
                  <a:cubicBezTo>
                    <a:pt x="4837" y="1247"/>
                    <a:pt x="5759" y="185"/>
                    <a:pt x="5759" y="185"/>
                  </a:cubicBezTo>
                  <a:lnTo>
                    <a:pt x="3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282376" y="2914206"/>
              <a:ext cx="216774" cy="87156"/>
            </a:xfrm>
            <a:custGeom>
              <a:avLst/>
              <a:gdLst/>
              <a:ahLst/>
              <a:cxnLst/>
              <a:rect l="l" t="t" r="r" b="b"/>
              <a:pathLst>
                <a:path w="6019" h="2420" extrusionOk="0">
                  <a:moveTo>
                    <a:pt x="3669" y="0"/>
                  </a:moveTo>
                  <a:cubicBezTo>
                    <a:pt x="3654" y="0"/>
                    <a:pt x="3639" y="3"/>
                    <a:pt x="3625" y="8"/>
                  </a:cubicBezTo>
                  <a:cubicBezTo>
                    <a:pt x="3615" y="13"/>
                    <a:pt x="2554" y="430"/>
                    <a:pt x="1729" y="795"/>
                  </a:cubicBezTo>
                  <a:cubicBezTo>
                    <a:pt x="1555" y="872"/>
                    <a:pt x="1385" y="941"/>
                    <a:pt x="1218" y="1007"/>
                  </a:cubicBezTo>
                  <a:cubicBezTo>
                    <a:pt x="564" y="1265"/>
                    <a:pt x="0" y="1491"/>
                    <a:pt x="91" y="1988"/>
                  </a:cubicBezTo>
                  <a:cubicBezTo>
                    <a:pt x="126" y="2173"/>
                    <a:pt x="195" y="2295"/>
                    <a:pt x="306" y="2361"/>
                  </a:cubicBezTo>
                  <a:cubicBezTo>
                    <a:pt x="376" y="2402"/>
                    <a:pt x="452" y="2420"/>
                    <a:pt x="536" y="2420"/>
                  </a:cubicBezTo>
                  <a:cubicBezTo>
                    <a:pt x="696" y="2420"/>
                    <a:pt x="887" y="2357"/>
                    <a:pt x="1123" y="2284"/>
                  </a:cubicBezTo>
                  <a:lnTo>
                    <a:pt x="1534" y="2155"/>
                  </a:lnTo>
                  <a:cubicBezTo>
                    <a:pt x="2105" y="1975"/>
                    <a:pt x="2818" y="1749"/>
                    <a:pt x="3824" y="1630"/>
                  </a:cubicBezTo>
                  <a:cubicBezTo>
                    <a:pt x="5006" y="1487"/>
                    <a:pt x="5936" y="433"/>
                    <a:pt x="5974" y="392"/>
                  </a:cubicBezTo>
                  <a:cubicBezTo>
                    <a:pt x="6019" y="339"/>
                    <a:pt x="6012" y="259"/>
                    <a:pt x="5963" y="214"/>
                  </a:cubicBezTo>
                  <a:cubicBezTo>
                    <a:pt x="5940" y="194"/>
                    <a:pt x="5911" y="184"/>
                    <a:pt x="5882" y="184"/>
                  </a:cubicBezTo>
                  <a:cubicBezTo>
                    <a:pt x="5847" y="184"/>
                    <a:pt x="5811" y="199"/>
                    <a:pt x="5786" y="228"/>
                  </a:cubicBezTo>
                  <a:cubicBezTo>
                    <a:pt x="5779" y="238"/>
                    <a:pt x="4881" y="1254"/>
                    <a:pt x="3792" y="1383"/>
                  </a:cubicBezTo>
                  <a:cubicBezTo>
                    <a:pt x="2766" y="1505"/>
                    <a:pt x="2042" y="1734"/>
                    <a:pt x="1457" y="1919"/>
                  </a:cubicBezTo>
                  <a:lnTo>
                    <a:pt x="1047" y="2048"/>
                  </a:lnTo>
                  <a:cubicBezTo>
                    <a:pt x="843" y="2112"/>
                    <a:pt x="659" y="2171"/>
                    <a:pt x="537" y="2171"/>
                  </a:cubicBezTo>
                  <a:cubicBezTo>
                    <a:pt x="495" y="2171"/>
                    <a:pt x="460" y="2165"/>
                    <a:pt x="435" y="2149"/>
                  </a:cubicBezTo>
                  <a:cubicBezTo>
                    <a:pt x="389" y="2121"/>
                    <a:pt x="355" y="2054"/>
                    <a:pt x="334" y="1943"/>
                  </a:cubicBezTo>
                  <a:cubicBezTo>
                    <a:pt x="282" y="1658"/>
                    <a:pt x="672" y="1491"/>
                    <a:pt x="1308" y="1237"/>
                  </a:cubicBezTo>
                  <a:cubicBezTo>
                    <a:pt x="1478" y="1171"/>
                    <a:pt x="1653" y="1098"/>
                    <a:pt x="1830" y="1021"/>
                  </a:cubicBezTo>
                  <a:cubicBezTo>
                    <a:pt x="2647" y="656"/>
                    <a:pt x="3705" y="246"/>
                    <a:pt x="3716" y="238"/>
                  </a:cubicBezTo>
                  <a:cubicBezTo>
                    <a:pt x="3779" y="214"/>
                    <a:pt x="3810" y="145"/>
                    <a:pt x="3785" y="79"/>
                  </a:cubicBezTo>
                  <a:cubicBezTo>
                    <a:pt x="3767" y="30"/>
                    <a:pt x="3719" y="0"/>
                    <a:pt x="36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5058415" y="2359758"/>
              <a:ext cx="454905" cy="422852"/>
            </a:xfrm>
            <a:custGeom>
              <a:avLst/>
              <a:gdLst/>
              <a:ahLst/>
              <a:cxnLst/>
              <a:rect l="l" t="t" r="r" b="b"/>
              <a:pathLst>
                <a:path w="12631" h="11741" extrusionOk="0">
                  <a:moveTo>
                    <a:pt x="70" y="1"/>
                  </a:moveTo>
                  <a:cubicBezTo>
                    <a:pt x="54" y="1"/>
                    <a:pt x="38" y="8"/>
                    <a:pt x="25" y="23"/>
                  </a:cubicBezTo>
                  <a:cubicBezTo>
                    <a:pt x="1" y="47"/>
                    <a:pt x="4" y="85"/>
                    <a:pt x="28" y="110"/>
                  </a:cubicBezTo>
                  <a:lnTo>
                    <a:pt x="12522" y="11726"/>
                  </a:lnTo>
                  <a:cubicBezTo>
                    <a:pt x="12533" y="11737"/>
                    <a:pt x="12547" y="11740"/>
                    <a:pt x="12563" y="11740"/>
                  </a:cubicBezTo>
                  <a:cubicBezTo>
                    <a:pt x="12578" y="11740"/>
                    <a:pt x="12595" y="11734"/>
                    <a:pt x="12609" y="11723"/>
                  </a:cubicBezTo>
                  <a:cubicBezTo>
                    <a:pt x="12630" y="11695"/>
                    <a:pt x="12630" y="11657"/>
                    <a:pt x="12605" y="11636"/>
                  </a:cubicBezTo>
                  <a:lnTo>
                    <a:pt x="112" y="19"/>
                  </a:lnTo>
                  <a:cubicBezTo>
                    <a:pt x="100" y="7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7313838" y="3674336"/>
              <a:ext cx="341602" cy="237087"/>
            </a:xfrm>
            <a:custGeom>
              <a:avLst/>
              <a:gdLst/>
              <a:ahLst/>
              <a:cxnLst/>
              <a:rect l="l" t="t" r="r" b="b"/>
              <a:pathLst>
                <a:path w="9485" h="6583" extrusionOk="0">
                  <a:moveTo>
                    <a:pt x="1" y="0"/>
                  </a:moveTo>
                  <a:lnTo>
                    <a:pt x="508" y="3761"/>
                  </a:lnTo>
                  <a:cubicBezTo>
                    <a:pt x="508" y="5320"/>
                    <a:pt x="2405" y="6583"/>
                    <a:pt x="4743" y="6583"/>
                  </a:cubicBezTo>
                  <a:cubicBezTo>
                    <a:pt x="7081" y="6583"/>
                    <a:pt x="8977" y="5320"/>
                    <a:pt x="8977" y="3761"/>
                  </a:cubicBezTo>
                  <a:lnTo>
                    <a:pt x="9485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7309193" y="3669942"/>
              <a:ext cx="350894" cy="245982"/>
            </a:xfrm>
            <a:custGeom>
              <a:avLst/>
              <a:gdLst/>
              <a:ahLst/>
              <a:cxnLst/>
              <a:rect l="l" t="t" r="r" b="b"/>
              <a:pathLst>
                <a:path w="9743" h="6830" extrusionOk="0">
                  <a:moveTo>
                    <a:pt x="9474" y="248"/>
                  </a:moveTo>
                  <a:lnTo>
                    <a:pt x="8981" y="3883"/>
                  </a:lnTo>
                  <a:cubicBezTo>
                    <a:pt x="8981" y="5373"/>
                    <a:pt x="7136" y="6584"/>
                    <a:pt x="4872" y="6584"/>
                  </a:cubicBezTo>
                  <a:cubicBezTo>
                    <a:pt x="2606" y="6584"/>
                    <a:pt x="763" y="5373"/>
                    <a:pt x="763" y="3866"/>
                  </a:cubicBezTo>
                  <a:lnTo>
                    <a:pt x="272" y="248"/>
                  </a:lnTo>
                  <a:close/>
                  <a:moveTo>
                    <a:pt x="130" y="1"/>
                  </a:moveTo>
                  <a:cubicBezTo>
                    <a:pt x="95" y="1"/>
                    <a:pt x="60" y="15"/>
                    <a:pt x="35" y="42"/>
                  </a:cubicBezTo>
                  <a:cubicBezTo>
                    <a:pt x="11" y="71"/>
                    <a:pt x="0" y="105"/>
                    <a:pt x="8" y="140"/>
                  </a:cubicBezTo>
                  <a:lnTo>
                    <a:pt x="516" y="3883"/>
                  </a:lnTo>
                  <a:cubicBezTo>
                    <a:pt x="516" y="5508"/>
                    <a:pt x="2471" y="6830"/>
                    <a:pt x="4872" y="6830"/>
                  </a:cubicBezTo>
                  <a:cubicBezTo>
                    <a:pt x="7276" y="6830"/>
                    <a:pt x="9227" y="5508"/>
                    <a:pt x="9227" y="3901"/>
                  </a:cubicBezTo>
                  <a:lnTo>
                    <a:pt x="9736" y="140"/>
                  </a:lnTo>
                  <a:cubicBezTo>
                    <a:pt x="9742" y="105"/>
                    <a:pt x="9732" y="71"/>
                    <a:pt x="9707" y="42"/>
                  </a:cubicBezTo>
                  <a:cubicBezTo>
                    <a:pt x="9683" y="15"/>
                    <a:pt x="9652" y="1"/>
                    <a:pt x="96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7313838" y="3560565"/>
              <a:ext cx="341602" cy="227723"/>
            </a:xfrm>
            <a:custGeom>
              <a:avLst/>
              <a:gdLst/>
              <a:ahLst/>
              <a:cxnLst/>
              <a:rect l="l" t="t" r="r" b="b"/>
              <a:pathLst>
                <a:path w="9485" h="6323" extrusionOk="0">
                  <a:moveTo>
                    <a:pt x="4743" y="1"/>
                  </a:moveTo>
                  <a:cubicBezTo>
                    <a:pt x="2123" y="1"/>
                    <a:pt x="1" y="1413"/>
                    <a:pt x="1" y="3159"/>
                  </a:cubicBezTo>
                  <a:cubicBezTo>
                    <a:pt x="1" y="4906"/>
                    <a:pt x="2123" y="6322"/>
                    <a:pt x="4743" y="6322"/>
                  </a:cubicBezTo>
                  <a:cubicBezTo>
                    <a:pt x="7362" y="6322"/>
                    <a:pt x="9485" y="4906"/>
                    <a:pt x="9485" y="3159"/>
                  </a:cubicBezTo>
                  <a:cubicBezTo>
                    <a:pt x="9485" y="1413"/>
                    <a:pt x="7362" y="1"/>
                    <a:pt x="474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7309337" y="3556063"/>
              <a:ext cx="350606" cy="236727"/>
            </a:xfrm>
            <a:custGeom>
              <a:avLst/>
              <a:gdLst/>
              <a:ahLst/>
              <a:cxnLst/>
              <a:rect l="l" t="t" r="r" b="b"/>
              <a:pathLst>
                <a:path w="9735" h="6573" extrusionOk="0">
                  <a:moveTo>
                    <a:pt x="4868" y="248"/>
                  </a:moveTo>
                  <a:cubicBezTo>
                    <a:pt x="7415" y="248"/>
                    <a:pt x="9488" y="1611"/>
                    <a:pt x="9488" y="3284"/>
                  </a:cubicBezTo>
                  <a:cubicBezTo>
                    <a:pt x="9488" y="4961"/>
                    <a:pt x="7415" y="6322"/>
                    <a:pt x="4868" y="6322"/>
                  </a:cubicBezTo>
                  <a:cubicBezTo>
                    <a:pt x="2321" y="6322"/>
                    <a:pt x="251" y="4961"/>
                    <a:pt x="251" y="3284"/>
                  </a:cubicBezTo>
                  <a:cubicBezTo>
                    <a:pt x="251" y="1611"/>
                    <a:pt x="2321" y="248"/>
                    <a:pt x="4868" y="248"/>
                  </a:cubicBezTo>
                  <a:close/>
                  <a:moveTo>
                    <a:pt x="4868" y="0"/>
                  </a:moveTo>
                  <a:cubicBezTo>
                    <a:pt x="2185" y="0"/>
                    <a:pt x="1" y="1475"/>
                    <a:pt x="1" y="3284"/>
                  </a:cubicBezTo>
                  <a:cubicBezTo>
                    <a:pt x="1" y="5097"/>
                    <a:pt x="2185" y="6573"/>
                    <a:pt x="4868" y="6573"/>
                  </a:cubicBezTo>
                  <a:cubicBezTo>
                    <a:pt x="7550" y="6573"/>
                    <a:pt x="9735" y="5097"/>
                    <a:pt x="9735" y="3284"/>
                  </a:cubicBezTo>
                  <a:cubicBezTo>
                    <a:pt x="9735" y="1475"/>
                    <a:pt x="7550" y="0"/>
                    <a:pt x="48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7339409" y="3577456"/>
              <a:ext cx="290605" cy="193761"/>
            </a:xfrm>
            <a:custGeom>
              <a:avLst/>
              <a:gdLst/>
              <a:ahLst/>
              <a:cxnLst/>
              <a:rect l="l" t="t" r="r" b="b"/>
              <a:pathLst>
                <a:path w="8069" h="5380" extrusionOk="0">
                  <a:moveTo>
                    <a:pt x="4033" y="1"/>
                  </a:moveTo>
                  <a:cubicBezTo>
                    <a:pt x="1806" y="1"/>
                    <a:pt x="1" y="1205"/>
                    <a:pt x="1" y="2690"/>
                  </a:cubicBezTo>
                  <a:cubicBezTo>
                    <a:pt x="1" y="4176"/>
                    <a:pt x="1806" y="5380"/>
                    <a:pt x="4033" y="5380"/>
                  </a:cubicBezTo>
                  <a:cubicBezTo>
                    <a:pt x="6259" y="5380"/>
                    <a:pt x="8068" y="4176"/>
                    <a:pt x="8068" y="2690"/>
                  </a:cubicBezTo>
                  <a:cubicBezTo>
                    <a:pt x="8068" y="1205"/>
                    <a:pt x="6259" y="1"/>
                    <a:pt x="403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334907" y="3573062"/>
              <a:ext cx="299501" cy="202692"/>
            </a:xfrm>
            <a:custGeom>
              <a:avLst/>
              <a:gdLst/>
              <a:ahLst/>
              <a:cxnLst/>
              <a:rect l="l" t="t" r="r" b="b"/>
              <a:pathLst>
                <a:path w="8316" h="5628" extrusionOk="0">
                  <a:moveTo>
                    <a:pt x="4158" y="248"/>
                  </a:moveTo>
                  <a:cubicBezTo>
                    <a:pt x="6315" y="248"/>
                    <a:pt x="8068" y="1400"/>
                    <a:pt x="8068" y="2812"/>
                  </a:cubicBezTo>
                  <a:cubicBezTo>
                    <a:pt x="8068" y="4229"/>
                    <a:pt x="6315" y="5380"/>
                    <a:pt x="4158" y="5380"/>
                  </a:cubicBezTo>
                  <a:cubicBezTo>
                    <a:pt x="2000" y="5380"/>
                    <a:pt x="247" y="4229"/>
                    <a:pt x="247" y="2812"/>
                  </a:cubicBezTo>
                  <a:cubicBezTo>
                    <a:pt x="247" y="1400"/>
                    <a:pt x="2000" y="248"/>
                    <a:pt x="4158" y="248"/>
                  </a:cubicBezTo>
                  <a:close/>
                  <a:moveTo>
                    <a:pt x="4158" y="1"/>
                  </a:moveTo>
                  <a:cubicBezTo>
                    <a:pt x="1865" y="1"/>
                    <a:pt x="0" y="1264"/>
                    <a:pt x="0" y="2812"/>
                  </a:cubicBezTo>
                  <a:cubicBezTo>
                    <a:pt x="0" y="4364"/>
                    <a:pt x="1865" y="5627"/>
                    <a:pt x="4158" y="5627"/>
                  </a:cubicBezTo>
                  <a:cubicBezTo>
                    <a:pt x="6451" y="5627"/>
                    <a:pt x="8315" y="4364"/>
                    <a:pt x="8315" y="2812"/>
                  </a:cubicBezTo>
                  <a:cubicBezTo>
                    <a:pt x="8315" y="1264"/>
                    <a:pt x="6451" y="1"/>
                    <a:pt x="41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41894" y="3612570"/>
              <a:ext cx="285599" cy="158646"/>
            </a:xfrm>
            <a:custGeom>
              <a:avLst/>
              <a:gdLst/>
              <a:ahLst/>
              <a:cxnLst/>
              <a:rect l="l" t="t" r="r" b="b"/>
              <a:pathLst>
                <a:path w="7930" h="4405" extrusionOk="0">
                  <a:moveTo>
                    <a:pt x="3964" y="0"/>
                  </a:moveTo>
                  <a:cubicBezTo>
                    <a:pt x="1987" y="0"/>
                    <a:pt x="342" y="950"/>
                    <a:pt x="1" y="2202"/>
                  </a:cubicBezTo>
                  <a:cubicBezTo>
                    <a:pt x="342" y="3455"/>
                    <a:pt x="1987" y="4405"/>
                    <a:pt x="3964" y="4405"/>
                  </a:cubicBezTo>
                  <a:cubicBezTo>
                    <a:pt x="5944" y="4405"/>
                    <a:pt x="7585" y="3455"/>
                    <a:pt x="7930" y="2202"/>
                  </a:cubicBezTo>
                  <a:cubicBezTo>
                    <a:pt x="7585" y="950"/>
                    <a:pt x="5944" y="0"/>
                    <a:pt x="39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337392" y="3608177"/>
              <a:ext cx="294639" cy="167578"/>
            </a:xfrm>
            <a:custGeom>
              <a:avLst/>
              <a:gdLst/>
              <a:ahLst/>
              <a:cxnLst/>
              <a:rect l="l" t="t" r="r" b="b"/>
              <a:pathLst>
                <a:path w="8181" h="4653" extrusionOk="0">
                  <a:moveTo>
                    <a:pt x="4089" y="248"/>
                  </a:moveTo>
                  <a:cubicBezTo>
                    <a:pt x="5964" y="248"/>
                    <a:pt x="7567" y="1118"/>
                    <a:pt x="7926" y="2324"/>
                  </a:cubicBezTo>
                  <a:cubicBezTo>
                    <a:pt x="7567" y="3532"/>
                    <a:pt x="5964" y="4405"/>
                    <a:pt x="4089" y="4405"/>
                  </a:cubicBezTo>
                  <a:cubicBezTo>
                    <a:pt x="2213" y="4405"/>
                    <a:pt x="609" y="3532"/>
                    <a:pt x="254" y="2324"/>
                  </a:cubicBezTo>
                  <a:cubicBezTo>
                    <a:pt x="609" y="1118"/>
                    <a:pt x="2213" y="248"/>
                    <a:pt x="4089" y="248"/>
                  </a:cubicBezTo>
                  <a:close/>
                  <a:moveTo>
                    <a:pt x="4089" y="0"/>
                  </a:moveTo>
                  <a:cubicBezTo>
                    <a:pt x="2088" y="0"/>
                    <a:pt x="370" y="964"/>
                    <a:pt x="4" y="2293"/>
                  </a:cubicBezTo>
                  <a:cubicBezTo>
                    <a:pt x="1" y="2314"/>
                    <a:pt x="1" y="2335"/>
                    <a:pt x="4" y="2359"/>
                  </a:cubicBezTo>
                  <a:cubicBezTo>
                    <a:pt x="370" y="3689"/>
                    <a:pt x="2088" y="4652"/>
                    <a:pt x="4089" y="4652"/>
                  </a:cubicBezTo>
                  <a:cubicBezTo>
                    <a:pt x="6089" y="4652"/>
                    <a:pt x="7808" y="3689"/>
                    <a:pt x="8173" y="2359"/>
                  </a:cubicBezTo>
                  <a:cubicBezTo>
                    <a:pt x="8180" y="2335"/>
                    <a:pt x="8180" y="2314"/>
                    <a:pt x="8173" y="2293"/>
                  </a:cubicBezTo>
                  <a:cubicBezTo>
                    <a:pt x="7808" y="964"/>
                    <a:pt x="6089" y="0"/>
                    <a:pt x="40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335879" y="3404296"/>
              <a:ext cx="301121" cy="326800"/>
            </a:xfrm>
            <a:custGeom>
              <a:avLst/>
              <a:gdLst/>
              <a:ahLst/>
              <a:cxnLst/>
              <a:rect l="l" t="t" r="r" b="b"/>
              <a:pathLst>
                <a:path w="8361" h="9074" extrusionOk="0">
                  <a:moveTo>
                    <a:pt x="4607" y="0"/>
                  </a:moveTo>
                  <a:cubicBezTo>
                    <a:pt x="4125" y="0"/>
                    <a:pt x="3658" y="212"/>
                    <a:pt x="3407" y="697"/>
                  </a:cubicBezTo>
                  <a:cubicBezTo>
                    <a:pt x="2787" y="1890"/>
                    <a:pt x="3230" y="4102"/>
                    <a:pt x="3010" y="4412"/>
                  </a:cubicBezTo>
                  <a:cubicBezTo>
                    <a:pt x="2909" y="4553"/>
                    <a:pt x="2718" y="4647"/>
                    <a:pt x="2509" y="4647"/>
                  </a:cubicBezTo>
                  <a:cubicBezTo>
                    <a:pt x="2258" y="4647"/>
                    <a:pt x="1983" y="4510"/>
                    <a:pt x="1814" y="4148"/>
                  </a:cubicBezTo>
                  <a:cubicBezTo>
                    <a:pt x="1504" y="3484"/>
                    <a:pt x="1504" y="2599"/>
                    <a:pt x="1107" y="2554"/>
                  </a:cubicBezTo>
                  <a:cubicBezTo>
                    <a:pt x="1072" y="2550"/>
                    <a:pt x="1035" y="2548"/>
                    <a:pt x="997" y="2548"/>
                  </a:cubicBezTo>
                  <a:cubicBezTo>
                    <a:pt x="618" y="2548"/>
                    <a:pt x="170" y="2779"/>
                    <a:pt x="91" y="3706"/>
                  </a:cubicBezTo>
                  <a:cubicBezTo>
                    <a:pt x="1" y="4722"/>
                    <a:pt x="178" y="5874"/>
                    <a:pt x="884" y="6403"/>
                  </a:cubicBezTo>
                  <a:cubicBezTo>
                    <a:pt x="1594" y="6935"/>
                    <a:pt x="2391" y="6758"/>
                    <a:pt x="2610" y="6977"/>
                  </a:cubicBezTo>
                  <a:cubicBezTo>
                    <a:pt x="2805" y="7171"/>
                    <a:pt x="2617" y="7551"/>
                    <a:pt x="2620" y="7776"/>
                  </a:cubicBezTo>
                  <a:cubicBezTo>
                    <a:pt x="2629" y="8595"/>
                    <a:pt x="3515" y="9074"/>
                    <a:pt x="4286" y="9074"/>
                  </a:cubicBezTo>
                  <a:cubicBezTo>
                    <a:pt x="4444" y="9074"/>
                    <a:pt x="4597" y="9054"/>
                    <a:pt x="4736" y="9012"/>
                  </a:cubicBezTo>
                  <a:cubicBezTo>
                    <a:pt x="5929" y="8661"/>
                    <a:pt x="5797" y="7463"/>
                    <a:pt x="5974" y="6977"/>
                  </a:cubicBezTo>
                  <a:cubicBezTo>
                    <a:pt x="6152" y="6493"/>
                    <a:pt x="7123" y="6448"/>
                    <a:pt x="7477" y="5697"/>
                  </a:cubicBezTo>
                  <a:cubicBezTo>
                    <a:pt x="7832" y="4945"/>
                    <a:pt x="8361" y="3439"/>
                    <a:pt x="7609" y="2864"/>
                  </a:cubicBezTo>
                  <a:cubicBezTo>
                    <a:pt x="7320" y="2643"/>
                    <a:pt x="7057" y="2547"/>
                    <a:pt x="6838" y="2547"/>
                  </a:cubicBezTo>
                  <a:cubicBezTo>
                    <a:pt x="6488" y="2547"/>
                    <a:pt x="6249" y="2793"/>
                    <a:pt x="6194" y="3174"/>
                  </a:cubicBezTo>
                  <a:cubicBezTo>
                    <a:pt x="6126" y="3652"/>
                    <a:pt x="5873" y="4236"/>
                    <a:pt x="5760" y="4477"/>
                  </a:cubicBezTo>
                  <a:lnTo>
                    <a:pt x="5760" y="4477"/>
                  </a:lnTo>
                  <a:cubicBezTo>
                    <a:pt x="6265" y="3374"/>
                    <a:pt x="6709" y="1022"/>
                    <a:pt x="5557" y="282"/>
                  </a:cubicBezTo>
                  <a:cubicBezTo>
                    <a:pt x="5277" y="101"/>
                    <a:pt x="4939" y="0"/>
                    <a:pt x="460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330621" y="3399831"/>
              <a:ext cx="314195" cy="335660"/>
            </a:xfrm>
            <a:custGeom>
              <a:avLst/>
              <a:gdLst/>
              <a:ahLst/>
              <a:cxnLst/>
              <a:rect l="l" t="t" r="r" b="b"/>
              <a:pathLst>
                <a:path w="8724" h="9320" extrusionOk="0">
                  <a:moveTo>
                    <a:pt x="4752" y="249"/>
                  </a:moveTo>
                  <a:cubicBezTo>
                    <a:pt x="5056" y="249"/>
                    <a:pt x="5373" y="340"/>
                    <a:pt x="5637" y="507"/>
                  </a:cubicBezTo>
                  <a:cubicBezTo>
                    <a:pt x="6674" y="1175"/>
                    <a:pt x="6315" y="3378"/>
                    <a:pt x="5811" y="4512"/>
                  </a:cubicBezTo>
                  <a:cubicBezTo>
                    <a:pt x="5776" y="4592"/>
                    <a:pt x="5748" y="4644"/>
                    <a:pt x="5745" y="4655"/>
                  </a:cubicBezTo>
                  <a:lnTo>
                    <a:pt x="5745" y="4658"/>
                  </a:lnTo>
                  <a:cubicBezTo>
                    <a:pt x="5717" y="4711"/>
                    <a:pt x="5730" y="4777"/>
                    <a:pt x="5783" y="4815"/>
                  </a:cubicBezTo>
                  <a:cubicBezTo>
                    <a:pt x="5804" y="4830"/>
                    <a:pt x="5828" y="4837"/>
                    <a:pt x="5853" y="4837"/>
                  </a:cubicBezTo>
                  <a:cubicBezTo>
                    <a:pt x="5885" y="4837"/>
                    <a:pt x="5917" y="4825"/>
                    <a:pt x="5943" y="4801"/>
                  </a:cubicBezTo>
                  <a:cubicBezTo>
                    <a:pt x="5947" y="4798"/>
                    <a:pt x="5953" y="4787"/>
                    <a:pt x="5964" y="4766"/>
                  </a:cubicBezTo>
                  <a:lnTo>
                    <a:pt x="5964" y="4769"/>
                  </a:lnTo>
                  <a:cubicBezTo>
                    <a:pt x="5978" y="4738"/>
                    <a:pt x="5995" y="4711"/>
                    <a:pt x="6009" y="4676"/>
                  </a:cubicBezTo>
                  <a:cubicBezTo>
                    <a:pt x="6135" y="4414"/>
                    <a:pt x="6395" y="3796"/>
                    <a:pt x="6461" y="3315"/>
                  </a:cubicBezTo>
                  <a:cubicBezTo>
                    <a:pt x="6496" y="3075"/>
                    <a:pt x="6611" y="2901"/>
                    <a:pt x="6785" y="2832"/>
                  </a:cubicBezTo>
                  <a:cubicBezTo>
                    <a:pt x="6847" y="2806"/>
                    <a:pt x="6915" y="2794"/>
                    <a:pt x="6987" y="2794"/>
                  </a:cubicBezTo>
                  <a:cubicBezTo>
                    <a:pt x="7190" y="2794"/>
                    <a:pt x="7429" y="2893"/>
                    <a:pt x="7683" y="3086"/>
                  </a:cubicBezTo>
                  <a:cubicBezTo>
                    <a:pt x="8274" y="3538"/>
                    <a:pt x="7982" y="4766"/>
                    <a:pt x="7512" y="5768"/>
                  </a:cubicBezTo>
                  <a:cubicBezTo>
                    <a:pt x="7335" y="6140"/>
                    <a:pt x="6980" y="6328"/>
                    <a:pt x="6663" y="6495"/>
                  </a:cubicBezTo>
                  <a:cubicBezTo>
                    <a:pt x="6374" y="6648"/>
                    <a:pt x="6100" y="6794"/>
                    <a:pt x="6002" y="7059"/>
                  </a:cubicBezTo>
                  <a:cubicBezTo>
                    <a:pt x="5960" y="7181"/>
                    <a:pt x="5936" y="7330"/>
                    <a:pt x="5905" y="7501"/>
                  </a:cubicBezTo>
                  <a:cubicBezTo>
                    <a:pt x="5814" y="8064"/>
                    <a:pt x="5696" y="8767"/>
                    <a:pt x="4847" y="9018"/>
                  </a:cubicBezTo>
                  <a:cubicBezTo>
                    <a:pt x="4716" y="9057"/>
                    <a:pt x="4574" y="9076"/>
                    <a:pt x="4428" y="9076"/>
                  </a:cubicBezTo>
                  <a:cubicBezTo>
                    <a:pt x="4053" y="9076"/>
                    <a:pt x="3651" y="8952"/>
                    <a:pt x="3351" y="8729"/>
                  </a:cubicBezTo>
                  <a:cubicBezTo>
                    <a:pt x="3142" y="8576"/>
                    <a:pt x="2896" y="8308"/>
                    <a:pt x="2888" y="7897"/>
                  </a:cubicBezTo>
                  <a:cubicBezTo>
                    <a:pt x="2888" y="7842"/>
                    <a:pt x="2906" y="7762"/>
                    <a:pt x="2923" y="7675"/>
                  </a:cubicBezTo>
                  <a:cubicBezTo>
                    <a:pt x="2968" y="7462"/>
                    <a:pt x="3024" y="7195"/>
                    <a:pt x="2846" y="7014"/>
                  </a:cubicBezTo>
                  <a:cubicBezTo>
                    <a:pt x="2729" y="6895"/>
                    <a:pt x="2530" y="6871"/>
                    <a:pt x="2276" y="6836"/>
                  </a:cubicBezTo>
                  <a:cubicBezTo>
                    <a:pt x="1935" y="6787"/>
                    <a:pt x="1507" y="6728"/>
                    <a:pt x="1107" y="6429"/>
                  </a:cubicBezTo>
                  <a:cubicBezTo>
                    <a:pt x="533" y="5998"/>
                    <a:pt x="255" y="5031"/>
                    <a:pt x="359" y="3841"/>
                  </a:cubicBezTo>
                  <a:cubicBezTo>
                    <a:pt x="397" y="3409"/>
                    <a:pt x="519" y="3107"/>
                    <a:pt x="720" y="2940"/>
                  </a:cubicBezTo>
                  <a:cubicBezTo>
                    <a:pt x="857" y="2828"/>
                    <a:pt x="1017" y="2797"/>
                    <a:pt x="1146" y="2797"/>
                  </a:cubicBezTo>
                  <a:cubicBezTo>
                    <a:pt x="1180" y="2797"/>
                    <a:pt x="1211" y="2797"/>
                    <a:pt x="1239" y="2800"/>
                  </a:cubicBezTo>
                  <a:cubicBezTo>
                    <a:pt x="1403" y="2821"/>
                    <a:pt x="1493" y="3162"/>
                    <a:pt x="1587" y="3521"/>
                  </a:cubicBezTo>
                  <a:cubicBezTo>
                    <a:pt x="1653" y="3778"/>
                    <a:pt x="1730" y="4067"/>
                    <a:pt x="1848" y="4324"/>
                  </a:cubicBezTo>
                  <a:cubicBezTo>
                    <a:pt x="2061" y="4780"/>
                    <a:pt x="2401" y="4874"/>
                    <a:pt x="2583" y="4891"/>
                  </a:cubicBezTo>
                  <a:cubicBezTo>
                    <a:pt x="2607" y="4893"/>
                    <a:pt x="2631" y="4894"/>
                    <a:pt x="2655" y="4894"/>
                  </a:cubicBezTo>
                  <a:cubicBezTo>
                    <a:pt x="2897" y="4894"/>
                    <a:pt x="3127" y="4787"/>
                    <a:pt x="3257" y="4610"/>
                  </a:cubicBezTo>
                  <a:cubicBezTo>
                    <a:pt x="3358" y="4467"/>
                    <a:pt x="3355" y="4164"/>
                    <a:pt x="3341" y="3545"/>
                  </a:cubicBezTo>
                  <a:cubicBezTo>
                    <a:pt x="3320" y="2723"/>
                    <a:pt x="3288" y="1596"/>
                    <a:pt x="3664" y="876"/>
                  </a:cubicBezTo>
                  <a:cubicBezTo>
                    <a:pt x="3818" y="581"/>
                    <a:pt x="4068" y="379"/>
                    <a:pt x="4391" y="295"/>
                  </a:cubicBezTo>
                  <a:cubicBezTo>
                    <a:pt x="4506" y="264"/>
                    <a:pt x="4628" y="249"/>
                    <a:pt x="4752" y="249"/>
                  </a:cubicBezTo>
                  <a:close/>
                  <a:moveTo>
                    <a:pt x="4759" y="0"/>
                  </a:moveTo>
                  <a:cubicBezTo>
                    <a:pt x="4613" y="0"/>
                    <a:pt x="4467" y="19"/>
                    <a:pt x="4329" y="56"/>
                  </a:cubicBezTo>
                  <a:cubicBezTo>
                    <a:pt x="3935" y="160"/>
                    <a:pt x="3630" y="403"/>
                    <a:pt x="3445" y="761"/>
                  </a:cubicBezTo>
                  <a:cubicBezTo>
                    <a:pt x="3042" y="1541"/>
                    <a:pt x="3069" y="2703"/>
                    <a:pt x="3094" y="3552"/>
                  </a:cubicBezTo>
                  <a:cubicBezTo>
                    <a:pt x="3100" y="3942"/>
                    <a:pt x="3114" y="4383"/>
                    <a:pt x="3055" y="4464"/>
                  </a:cubicBezTo>
                  <a:cubicBezTo>
                    <a:pt x="2974" y="4576"/>
                    <a:pt x="2819" y="4647"/>
                    <a:pt x="2660" y="4647"/>
                  </a:cubicBezTo>
                  <a:cubicBezTo>
                    <a:pt x="2642" y="4647"/>
                    <a:pt x="2624" y="4646"/>
                    <a:pt x="2607" y="4644"/>
                  </a:cubicBezTo>
                  <a:cubicBezTo>
                    <a:pt x="2380" y="4623"/>
                    <a:pt x="2193" y="4474"/>
                    <a:pt x="2074" y="4220"/>
                  </a:cubicBezTo>
                  <a:cubicBezTo>
                    <a:pt x="1963" y="3980"/>
                    <a:pt x="1889" y="3705"/>
                    <a:pt x="1827" y="3458"/>
                  </a:cubicBezTo>
                  <a:cubicBezTo>
                    <a:pt x="1706" y="2995"/>
                    <a:pt x="1601" y="2592"/>
                    <a:pt x="1267" y="2556"/>
                  </a:cubicBezTo>
                  <a:cubicBezTo>
                    <a:pt x="1229" y="2552"/>
                    <a:pt x="1186" y="2549"/>
                    <a:pt x="1141" y="2549"/>
                  </a:cubicBezTo>
                  <a:cubicBezTo>
                    <a:pt x="967" y="2549"/>
                    <a:pt x="754" y="2591"/>
                    <a:pt x="564" y="2749"/>
                  </a:cubicBezTo>
                  <a:cubicBezTo>
                    <a:pt x="307" y="2957"/>
                    <a:pt x="157" y="3319"/>
                    <a:pt x="112" y="3816"/>
                  </a:cubicBezTo>
                  <a:cubicBezTo>
                    <a:pt x="1" y="5097"/>
                    <a:pt x="317" y="6144"/>
                    <a:pt x="958" y="6627"/>
                  </a:cubicBezTo>
                  <a:cubicBezTo>
                    <a:pt x="1409" y="6965"/>
                    <a:pt x="1889" y="7031"/>
                    <a:pt x="2244" y="7080"/>
                  </a:cubicBezTo>
                  <a:cubicBezTo>
                    <a:pt x="2432" y="7107"/>
                    <a:pt x="2610" y="7132"/>
                    <a:pt x="2669" y="7191"/>
                  </a:cubicBezTo>
                  <a:cubicBezTo>
                    <a:pt x="2756" y="7274"/>
                    <a:pt x="2718" y="7452"/>
                    <a:pt x="2679" y="7622"/>
                  </a:cubicBezTo>
                  <a:cubicBezTo>
                    <a:pt x="2659" y="7723"/>
                    <a:pt x="2641" y="7817"/>
                    <a:pt x="2641" y="7900"/>
                  </a:cubicBezTo>
                  <a:cubicBezTo>
                    <a:pt x="2645" y="8301"/>
                    <a:pt x="2846" y="8666"/>
                    <a:pt x="3205" y="8931"/>
                  </a:cubicBezTo>
                  <a:cubicBezTo>
                    <a:pt x="3546" y="9181"/>
                    <a:pt x="4005" y="9320"/>
                    <a:pt x="4436" y="9320"/>
                  </a:cubicBezTo>
                  <a:cubicBezTo>
                    <a:pt x="4603" y="9320"/>
                    <a:pt x="4767" y="9299"/>
                    <a:pt x="4916" y="9254"/>
                  </a:cubicBezTo>
                  <a:cubicBezTo>
                    <a:pt x="5915" y="8958"/>
                    <a:pt x="6058" y="8106"/>
                    <a:pt x="6152" y="7542"/>
                  </a:cubicBezTo>
                  <a:cubicBezTo>
                    <a:pt x="6176" y="7383"/>
                    <a:pt x="6201" y="7243"/>
                    <a:pt x="6236" y="7146"/>
                  </a:cubicBezTo>
                  <a:cubicBezTo>
                    <a:pt x="6302" y="6969"/>
                    <a:pt x="6520" y="6850"/>
                    <a:pt x="6778" y="6715"/>
                  </a:cubicBezTo>
                  <a:cubicBezTo>
                    <a:pt x="7112" y="6537"/>
                    <a:pt x="7526" y="6318"/>
                    <a:pt x="7734" y="5872"/>
                  </a:cubicBezTo>
                  <a:cubicBezTo>
                    <a:pt x="7982" y="5344"/>
                    <a:pt x="8723" y="3573"/>
                    <a:pt x="7832" y="2890"/>
                  </a:cubicBezTo>
                  <a:cubicBezTo>
                    <a:pt x="7536" y="2664"/>
                    <a:pt x="7245" y="2546"/>
                    <a:pt x="6986" y="2546"/>
                  </a:cubicBezTo>
                  <a:cubicBezTo>
                    <a:pt x="6883" y="2546"/>
                    <a:pt x="6786" y="2565"/>
                    <a:pt x="6695" y="2602"/>
                  </a:cubicBezTo>
                  <a:cubicBezTo>
                    <a:pt x="6632" y="2627"/>
                    <a:pt x="6573" y="2661"/>
                    <a:pt x="6524" y="2703"/>
                  </a:cubicBezTo>
                  <a:cubicBezTo>
                    <a:pt x="6618" y="1739"/>
                    <a:pt x="6479" y="755"/>
                    <a:pt x="5772" y="302"/>
                  </a:cubicBezTo>
                  <a:cubicBezTo>
                    <a:pt x="5466" y="104"/>
                    <a:pt x="5108" y="0"/>
                    <a:pt x="4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62458" y="3423925"/>
              <a:ext cx="136965" cy="187170"/>
            </a:xfrm>
            <a:custGeom>
              <a:avLst/>
              <a:gdLst/>
              <a:ahLst/>
              <a:cxnLst/>
              <a:rect l="l" t="t" r="r" b="b"/>
              <a:pathLst>
                <a:path w="3803" h="5197" extrusionOk="0">
                  <a:moveTo>
                    <a:pt x="3731" y="1"/>
                  </a:moveTo>
                  <a:cubicBezTo>
                    <a:pt x="3720" y="1"/>
                    <a:pt x="3709" y="3"/>
                    <a:pt x="3698" y="9"/>
                  </a:cubicBezTo>
                  <a:cubicBezTo>
                    <a:pt x="3671" y="26"/>
                    <a:pt x="3006" y="434"/>
                    <a:pt x="2961" y="1255"/>
                  </a:cubicBezTo>
                  <a:cubicBezTo>
                    <a:pt x="2951" y="1442"/>
                    <a:pt x="2947" y="1728"/>
                    <a:pt x="2940" y="2054"/>
                  </a:cubicBezTo>
                  <a:cubicBezTo>
                    <a:pt x="2919" y="3019"/>
                    <a:pt x="2888" y="4633"/>
                    <a:pt x="2665" y="4887"/>
                  </a:cubicBezTo>
                  <a:cubicBezTo>
                    <a:pt x="2575" y="4995"/>
                    <a:pt x="2397" y="5060"/>
                    <a:pt x="2171" y="5071"/>
                  </a:cubicBezTo>
                  <a:cubicBezTo>
                    <a:pt x="2147" y="5073"/>
                    <a:pt x="2122" y="5073"/>
                    <a:pt x="2097" y="5073"/>
                  </a:cubicBezTo>
                  <a:cubicBezTo>
                    <a:pt x="1642" y="5073"/>
                    <a:pt x="1125" y="4865"/>
                    <a:pt x="766" y="4529"/>
                  </a:cubicBezTo>
                  <a:cubicBezTo>
                    <a:pt x="136" y="3944"/>
                    <a:pt x="429" y="2657"/>
                    <a:pt x="429" y="2643"/>
                  </a:cubicBezTo>
                  <a:cubicBezTo>
                    <a:pt x="439" y="2608"/>
                    <a:pt x="418" y="2576"/>
                    <a:pt x="383" y="2570"/>
                  </a:cubicBezTo>
                  <a:cubicBezTo>
                    <a:pt x="378" y="2568"/>
                    <a:pt x="373" y="2567"/>
                    <a:pt x="367" y="2567"/>
                  </a:cubicBezTo>
                  <a:cubicBezTo>
                    <a:pt x="341" y="2567"/>
                    <a:pt x="315" y="2586"/>
                    <a:pt x="310" y="2615"/>
                  </a:cubicBezTo>
                  <a:cubicBezTo>
                    <a:pt x="296" y="2671"/>
                    <a:pt x="0" y="3982"/>
                    <a:pt x="682" y="4619"/>
                  </a:cubicBezTo>
                  <a:cubicBezTo>
                    <a:pt x="1061" y="4977"/>
                    <a:pt x="1611" y="5197"/>
                    <a:pt x="2099" y="5197"/>
                  </a:cubicBezTo>
                  <a:lnTo>
                    <a:pt x="2179" y="5197"/>
                  </a:lnTo>
                  <a:cubicBezTo>
                    <a:pt x="2439" y="5182"/>
                    <a:pt x="2645" y="5102"/>
                    <a:pt x="2759" y="4970"/>
                  </a:cubicBezTo>
                  <a:cubicBezTo>
                    <a:pt x="2993" y="4706"/>
                    <a:pt x="3038" y="3440"/>
                    <a:pt x="3062" y="2059"/>
                  </a:cubicBezTo>
                  <a:cubicBezTo>
                    <a:pt x="3069" y="1731"/>
                    <a:pt x="3076" y="1446"/>
                    <a:pt x="3086" y="1261"/>
                  </a:cubicBezTo>
                  <a:cubicBezTo>
                    <a:pt x="3128" y="506"/>
                    <a:pt x="3758" y="121"/>
                    <a:pt x="3765" y="117"/>
                  </a:cubicBezTo>
                  <a:cubicBezTo>
                    <a:pt x="3793" y="100"/>
                    <a:pt x="3803" y="61"/>
                    <a:pt x="3786" y="30"/>
                  </a:cubicBezTo>
                  <a:cubicBezTo>
                    <a:pt x="3774" y="11"/>
                    <a:pt x="3753" y="1"/>
                    <a:pt x="37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7380250" y="3614587"/>
              <a:ext cx="91766" cy="89497"/>
            </a:xfrm>
            <a:custGeom>
              <a:avLst/>
              <a:gdLst/>
              <a:ahLst/>
              <a:cxnLst/>
              <a:rect l="l" t="t" r="r" b="b"/>
              <a:pathLst>
                <a:path w="2548" h="2485" extrusionOk="0">
                  <a:moveTo>
                    <a:pt x="69" y="0"/>
                  </a:moveTo>
                  <a:cubicBezTo>
                    <a:pt x="51" y="0"/>
                    <a:pt x="33" y="8"/>
                    <a:pt x="21" y="25"/>
                  </a:cubicBezTo>
                  <a:cubicBezTo>
                    <a:pt x="0" y="52"/>
                    <a:pt x="7" y="90"/>
                    <a:pt x="36" y="111"/>
                  </a:cubicBezTo>
                  <a:cubicBezTo>
                    <a:pt x="282" y="299"/>
                    <a:pt x="553" y="428"/>
                    <a:pt x="835" y="490"/>
                  </a:cubicBezTo>
                  <a:cubicBezTo>
                    <a:pt x="1002" y="528"/>
                    <a:pt x="1158" y="541"/>
                    <a:pt x="1303" y="541"/>
                  </a:cubicBezTo>
                  <a:cubicBezTo>
                    <a:pt x="1476" y="541"/>
                    <a:pt x="1632" y="523"/>
                    <a:pt x="1768" y="508"/>
                  </a:cubicBezTo>
                  <a:cubicBezTo>
                    <a:pt x="1880" y="495"/>
                    <a:pt x="1970" y="485"/>
                    <a:pt x="2043" y="485"/>
                  </a:cubicBezTo>
                  <a:cubicBezTo>
                    <a:pt x="2181" y="485"/>
                    <a:pt x="2257" y="519"/>
                    <a:pt x="2293" y="627"/>
                  </a:cubicBezTo>
                  <a:cubicBezTo>
                    <a:pt x="2419" y="1006"/>
                    <a:pt x="2161" y="2397"/>
                    <a:pt x="2157" y="2411"/>
                  </a:cubicBezTo>
                  <a:cubicBezTo>
                    <a:pt x="2154" y="2446"/>
                    <a:pt x="2175" y="2477"/>
                    <a:pt x="2210" y="2484"/>
                  </a:cubicBezTo>
                  <a:lnTo>
                    <a:pt x="2220" y="2484"/>
                  </a:lnTo>
                  <a:cubicBezTo>
                    <a:pt x="2248" y="2484"/>
                    <a:pt x="2276" y="2464"/>
                    <a:pt x="2279" y="2432"/>
                  </a:cubicBezTo>
                  <a:cubicBezTo>
                    <a:pt x="2293" y="2376"/>
                    <a:pt x="2547" y="998"/>
                    <a:pt x="2411" y="588"/>
                  </a:cubicBezTo>
                  <a:cubicBezTo>
                    <a:pt x="2351" y="409"/>
                    <a:pt x="2219" y="362"/>
                    <a:pt x="2043" y="362"/>
                  </a:cubicBezTo>
                  <a:cubicBezTo>
                    <a:pt x="1956" y="362"/>
                    <a:pt x="1859" y="373"/>
                    <a:pt x="1754" y="386"/>
                  </a:cubicBezTo>
                  <a:cubicBezTo>
                    <a:pt x="1620" y="401"/>
                    <a:pt x="1470" y="418"/>
                    <a:pt x="1304" y="418"/>
                  </a:cubicBezTo>
                  <a:cubicBezTo>
                    <a:pt x="1166" y="418"/>
                    <a:pt x="1019" y="407"/>
                    <a:pt x="863" y="372"/>
                  </a:cubicBezTo>
                  <a:cubicBezTo>
                    <a:pt x="595" y="313"/>
                    <a:pt x="344" y="192"/>
                    <a:pt x="108" y="14"/>
                  </a:cubicBezTo>
                  <a:cubicBezTo>
                    <a:pt x="96" y="5"/>
                    <a:pt x="83" y="0"/>
                    <a:pt x="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7363719" y="3597588"/>
              <a:ext cx="15198" cy="15991"/>
            </a:xfrm>
            <a:custGeom>
              <a:avLst/>
              <a:gdLst/>
              <a:ahLst/>
              <a:cxnLst/>
              <a:rect l="l" t="t" r="r" b="b"/>
              <a:pathLst>
                <a:path w="422" h="444" extrusionOk="0">
                  <a:moveTo>
                    <a:pt x="72" y="1"/>
                  </a:moveTo>
                  <a:cubicBezTo>
                    <a:pt x="59" y="1"/>
                    <a:pt x="46" y="5"/>
                    <a:pt x="35" y="13"/>
                  </a:cubicBezTo>
                  <a:cubicBezTo>
                    <a:pt x="7" y="30"/>
                    <a:pt x="0" y="68"/>
                    <a:pt x="18" y="97"/>
                  </a:cubicBezTo>
                  <a:cubicBezTo>
                    <a:pt x="21" y="103"/>
                    <a:pt x="122" y="249"/>
                    <a:pt x="310" y="426"/>
                  </a:cubicBezTo>
                  <a:cubicBezTo>
                    <a:pt x="320" y="437"/>
                    <a:pt x="338" y="444"/>
                    <a:pt x="352" y="444"/>
                  </a:cubicBezTo>
                  <a:cubicBezTo>
                    <a:pt x="369" y="444"/>
                    <a:pt x="383" y="437"/>
                    <a:pt x="397" y="423"/>
                  </a:cubicBezTo>
                  <a:cubicBezTo>
                    <a:pt x="421" y="399"/>
                    <a:pt x="418" y="360"/>
                    <a:pt x="394" y="336"/>
                  </a:cubicBezTo>
                  <a:cubicBezTo>
                    <a:pt x="216" y="173"/>
                    <a:pt x="122" y="30"/>
                    <a:pt x="122" y="26"/>
                  </a:cubicBezTo>
                  <a:cubicBezTo>
                    <a:pt x="110" y="10"/>
                    <a:pt x="91" y="1"/>
                    <a:pt x="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492508" y="3470420"/>
              <a:ext cx="24850" cy="207482"/>
            </a:xfrm>
            <a:custGeom>
              <a:avLst/>
              <a:gdLst/>
              <a:ahLst/>
              <a:cxnLst/>
              <a:rect l="l" t="t" r="r" b="b"/>
              <a:pathLst>
                <a:path w="690" h="5761" extrusionOk="0">
                  <a:moveTo>
                    <a:pt x="623" y="1"/>
                  </a:moveTo>
                  <a:cubicBezTo>
                    <a:pt x="592" y="1"/>
                    <a:pt x="567" y="23"/>
                    <a:pt x="564" y="54"/>
                  </a:cubicBezTo>
                  <a:cubicBezTo>
                    <a:pt x="530" y="283"/>
                    <a:pt x="471" y="583"/>
                    <a:pt x="405" y="935"/>
                  </a:cubicBezTo>
                  <a:cubicBezTo>
                    <a:pt x="223" y="1853"/>
                    <a:pt x="1" y="3001"/>
                    <a:pt x="60" y="3732"/>
                  </a:cubicBezTo>
                  <a:cubicBezTo>
                    <a:pt x="105" y="4312"/>
                    <a:pt x="77" y="5120"/>
                    <a:pt x="46" y="5694"/>
                  </a:cubicBezTo>
                  <a:cubicBezTo>
                    <a:pt x="42" y="5728"/>
                    <a:pt x="71" y="5760"/>
                    <a:pt x="102" y="5760"/>
                  </a:cubicBezTo>
                  <a:lnTo>
                    <a:pt x="105" y="5760"/>
                  </a:lnTo>
                  <a:cubicBezTo>
                    <a:pt x="140" y="5760"/>
                    <a:pt x="168" y="5736"/>
                    <a:pt x="168" y="5701"/>
                  </a:cubicBezTo>
                  <a:cubicBezTo>
                    <a:pt x="199" y="5123"/>
                    <a:pt x="230" y="4309"/>
                    <a:pt x="182" y="3721"/>
                  </a:cubicBezTo>
                  <a:cubicBezTo>
                    <a:pt x="126" y="3008"/>
                    <a:pt x="345" y="1870"/>
                    <a:pt x="526" y="956"/>
                  </a:cubicBezTo>
                  <a:cubicBezTo>
                    <a:pt x="593" y="607"/>
                    <a:pt x="651" y="304"/>
                    <a:pt x="686" y="71"/>
                  </a:cubicBezTo>
                  <a:cubicBezTo>
                    <a:pt x="689" y="40"/>
                    <a:pt x="669" y="9"/>
                    <a:pt x="634" y="2"/>
                  </a:cubicBezTo>
                  <a:cubicBezTo>
                    <a:pt x="630" y="1"/>
                    <a:pt x="626" y="1"/>
                    <a:pt x="6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7491283" y="3686725"/>
              <a:ext cx="6519" cy="28488"/>
            </a:xfrm>
            <a:custGeom>
              <a:avLst/>
              <a:gdLst/>
              <a:ahLst/>
              <a:cxnLst/>
              <a:rect l="l" t="t" r="r" b="b"/>
              <a:pathLst>
                <a:path w="181" h="791" extrusionOk="0">
                  <a:moveTo>
                    <a:pt x="112" y="0"/>
                  </a:moveTo>
                  <a:cubicBezTo>
                    <a:pt x="84" y="0"/>
                    <a:pt x="58" y="29"/>
                    <a:pt x="55" y="56"/>
                  </a:cubicBezTo>
                  <a:cubicBezTo>
                    <a:pt x="28" y="453"/>
                    <a:pt x="4" y="721"/>
                    <a:pt x="4" y="721"/>
                  </a:cubicBezTo>
                  <a:cubicBezTo>
                    <a:pt x="0" y="756"/>
                    <a:pt x="28" y="787"/>
                    <a:pt x="59" y="790"/>
                  </a:cubicBezTo>
                  <a:lnTo>
                    <a:pt x="66" y="790"/>
                  </a:lnTo>
                  <a:cubicBezTo>
                    <a:pt x="97" y="790"/>
                    <a:pt x="126" y="766"/>
                    <a:pt x="129" y="735"/>
                  </a:cubicBezTo>
                  <a:cubicBezTo>
                    <a:pt x="129" y="735"/>
                    <a:pt x="153" y="464"/>
                    <a:pt x="181" y="67"/>
                  </a:cubicBezTo>
                  <a:cubicBezTo>
                    <a:pt x="181" y="32"/>
                    <a:pt x="156" y="5"/>
                    <a:pt x="121" y="1"/>
                  </a:cubicBezTo>
                  <a:cubicBezTo>
                    <a:pt x="118" y="1"/>
                    <a:pt x="115" y="0"/>
                    <a:pt x="1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7601524" y="3538632"/>
              <a:ext cx="6051" cy="16963"/>
            </a:xfrm>
            <a:custGeom>
              <a:avLst/>
              <a:gdLst/>
              <a:ahLst/>
              <a:cxnLst/>
              <a:rect l="l" t="t" r="r" b="b"/>
              <a:pathLst>
                <a:path w="168" h="471" extrusionOk="0">
                  <a:moveTo>
                    <a:pt x="101" y="0"/>
                  </a:moveTo>
                  <a:cubicBezTo>
                    <a:pt x="70" y="0"/>
                    <a:pt x="42" y="27"/>
                    <a:pt x="39" y="56"/>
                  </a:cubicBezTo>
                  <a:cubicBezTo>
                    <a:pt x="39" y="56"/>
                    <a:pt x="29" y="185"/>
                    <a:pt x="4" y="401"/>
                  </a:cubicBezTo>
                  <a:cubicBezTo>
                    <a:pt x="0" y="435"/>
                    <a:pt x="25" y="467"/>
                    <a:pt x="60" y="470"/>
                  </a:cubicBezTo>
                  <a:lnTo>
                    <a:pt x="66" y="470"/>
                  </a:lnTo>
                  <a:cubicBezTo>
                    <a:pt x="98" y="470"/>
                    <a:pt x="126" y="446"/>
                    <a:pt x="129" y="414"/>
                  </a:cubicBezTo>
                  <a:cubicBezTo>
                    <a:pt x="150" y="199"/>
                    <a:pt x="164" y="70"/>
                    <a:pt x="164" y="70"/>
                  </a:cubicBezTo>
                  <a:cubicBezTo>
                    <a:pt x="167" y="35"/>
                    <a:pt x="140" y="4"/>
                    <a:pt x="108" y="1"/>
                  </a:cubicBezTo>
                  <a:cubicBezTo>
                    <a:pt x="106" y="1"/>
                    <a:pt x="104" y="0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7526325" y="3569461"/>
              <a:ext cx="77864" cy="117049"/>
            </a:xfrm>
            <a:custGeom>
              <a:avLst/>
              <a:gdLst/>
              <a:ahLst/>
              <a:cxnLst/>
              <a:rect l="l" t="t" r="r" b="b"/>
              <a:pathLst>
                <a:path w="2162" h="3250" extrusionOk="0">
                  <a:moveTo>
                    <a:pt x="2095" y="0"/>
                  </a:moveTo>
                  <a:cubicBezTo>
                    <a:pt x="2063" y="0"/>
                    <a:pt x="2036" y="24"/>
                    <a:pt x="2033" y="53"/>
                  </a:cubicBezTo>
                  <a:cubicBezTo>
                    <a:pt x="2022" y="147"/>
                    <a:pt x="2008" y="247"/>
                    <a:pt x="1995" y="348"/>
                  </a:cubicBezTo>
                  <a:cubicBezTo>
                    <a:pt x="1939" y="780"/>
                    <a:pt x="1431" y="1003"/>
                    <a:pt x="1020" y="1176"/>
                  </a:cubicBezTo>
                  <a:cubicBezTo>
                    <a:pt x="843" y="1257"/>
                    <a:pt x="672" y="1329"/>
                    <a:pt x="561" y="1413"/>
                  </a:cubicBezTo>
                  <a:cubicBezTo>
                    <a:pt x="196" y="1687"/>
                    <a:pt x="22" y="3028"/>
                    <a:pt x="4" y="3180"/>
                  </a:cubicBezTo>
                  <a:cubicBezTo>
                    <a:pt x="1" y="3216"/>
                    <a:pt x="25" y="3246"/>
                    <a:pt x="60" y="3250"/>
                  </a:cubicBezTo>
                  <a:lnTo>
                    <a:pt x="67" y="3250"/>
                  </a:lnTo>
                  <a:cubicBezTo>
                    <a:pt x="99" y="3250"/>
                    <a:pt x="123" y="3226"/>
                    <a:pt x="126" y="3195"/>
                  </a:cubicBezTo>
                  <a:cubicBezTo>
                    <a:pt x="175" y="2798"/>
                    <a:pt x="359" y="1716"/>
                    <a:pt x="635" y="1514"/>
                  </a:cubicBezTo>
                  <a:cubicBezTo>
                    <a:pt x="735" y="1437"/>
                    <a:pt x="899" y="1368"/>
                    <a:pt x="1073" y="1291"/>
                  </a:cubicBezTo>
                  <a:cubicBezTo>
                    <a:pt x="1507" y="1103"/>
                    <a:pt x="2050" y="867"/>
                    <a:pt x="2120" y="366"/>
                  </a:cubicBezTo>
                  <a:cubicBezTo>
                    <a:pt x="2130" y="261"/>
                    <a:pt x="2144" y="164"/>
                    <a:pt x="2154" y="70"/>
                  </a:cubicBezTo>
                  <a:cubicBezTo>
                    <a:pt x="2162" y="35"/>
                    <a:pt x="2138" y="4"/>
                    <a:pt x="2103" y="1"/>
                  </a:cubicBezTo>
                  <a:cubicBezTo>
                    <a:pt x="2100" y="0"/>
                    <a:pt x="2097" y="0"/>
                    <a:pt x="2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7545269" y="3517923"/>
              <a:ext cx="40121" cy="73002"/>
            </a:xfrm>
            <a:custGeom>
              <a:avLst/>
              <a:gdLst/>
              <a:ahLst/>
              <a:cxnLst/>
              <a:rect l="l" t="t" r="r" b="b"/>
              <a:pathLst>
                <a:path w="1114" h="2027" extrusionOk="0">
                  <a:moveTo>
                    <a:pt x="1045" y="1"/>
                  </a:moveTo>
                  <a:cubicBezTo>
                    <a:pt x="1035" y="1"/>
                    <a:pt x="1026" y="3"/>
                    <a:pt x="1016" y="8"/>
                  </a:cubicBezTo>
                  <a:cubicBezTo>
                    <a:pt x="1002" y="12"/>
                    <a:pt x="717" y="162"/>
                    <a:pt x="717" y="639"/>
                  </a:cubicBezTo>
                  <a:cubicBezTo>
                    <a:pt x="717" y="1052"/>
                    <a:pt x="599" y="1609"/>
                    <a:pt x="42" y="1912"/>
                  </a:cubicBezTo>
                  <a:cubicBezTo>
                    <a:pt x="11" y="1925"/>
                    <a:pt x="0" y="1964"/>
                    <a:pt x="18" y="1995"/>
                  </a:cubicBezTo>
                  <a:cubicBezTo>
                    <a:pt x="29" y="2016"/>
                    <a:pt x="49" y="2026"/>
                    <a:pt x="70" y="2026"/>
                  </a:cubicBezTo>
                  <a:cubicBezTo>
                    <a:pt x="80" y="2026"/>
                    <a:pt x="91" y="2023"/>
                    <a:pt x="101" y="2020"/>
                  </a:cubicBezTo>
                  <a:cubicBezTo>
                    <a:pt x="714" y="1689"/>
                    <a:pt x="843" y="1087"/>
                    <a:pt x="843" y="639"/>
                  </a:cubicBezTo>
                  <a:cubicBezTo>
                    <a:pt x="843" y="245"/>
                    <a:pt x="1061" y="123"/>
                    <a:pt x="1072" y="117"/>
                  </a:cubicBezTo>
                  <a:cubicBezTo>
                    <a:pt x="1103" y="102"/>
                    <a:pt x="1114" y="64"/>
                    <a:pt x="1100" y="36"/>
                  </a:cubicBezTo>
                  <a:cubicBezTo>
                    <a:pt x="1087" y="14"/>
                    <a:pt x="1067" y="1"/>
                    <a:pt x="10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277226" y="2818767"/>
              <a:ext cx="40121" cy="161563"/>
            </a:xfrm>
            <a:custGeom>
              <a:avLst/>
              <a:gdLst/>
              <a:ahLst/>
              <a:cxnLst/>
              <a:rect l="l" t="t" r="r" b="b"/>
              <a:pathLst>
                <a:path w="1114" h="4486" extrusionOk="0">
                  <a:moveTo>
                    <a:pt x="1053" y="0"/>
                  </a:moveTo>
                  <a:cubicBezTo>
                    <a:pt x="1022" y="0"/>
                    <a:pt x="994" y="18"/>
                    <a:pt x="988" y="49"/>
                  </a:cubicBezTo>
                  <a:lnTo>
                    <a:pt x="7" y="4412"/>
                  </a:lnTo>
                  <a:cubicBezTo>
                    <a:pt x="1" y="4444"/>
                    <a:pt x="21" y="4479"/>
                    <a:pt x="56" y="4485"/>
                  </a:cubicBezTo>
                  <a:lnTo>
                    <a:pt x="70" y="4485"/>
                  </a:lnTo>
                  <a:cubicBezTo>
                    <a:pt x="97" y="4485"/>
                    <a:pt x="122" y="4468"/>
                    <a:pt x="129" y="4437"/>
                  </a:cubicBezTo>
                  <a:lnTo>
                    <a:pt x="1107" y="77"/>
                  </a:lnTo>
                  <a:cubicBezTo>
                    <a:pt x="1114" y="42"/>
                    <a:pt x="1093" y="12"/>
                    <a:pt x="1062" y="1"/>
                  </a:cubicBezTo>
                  <a:cubicBezTo>
                    <a:pt x="1059" y="0"/>
                    <a:pt x="1056" y="0"/>
                    <a:pt x="1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278090" y="2980618"/>
              <a:ext cx="41921" cy="40193"/>
            </a:xfrm>
            <a:custGeom>
              <a:avLst/>
              <a:gdLst/>
              <a:ahLst/>
              <a:cxnLst/>
              <a:rect l="l" t="t" r="r" b="b"/>
              <a:pathLst>
                <a:path w="1164" h="1116" extrusionOk="0">
                  <a:moveTo>
                    <a:pt x="65" y="0"/>
                  </a:moveTo>
                  <a:cubicBezTo>
                    <a:pt x="61" y="0"/>
                    <a:pt x="57" y="1"/>
                    <a:pt x="53" y="1"/>
                  </a:cubicBezTo>
                  <a:cubicBezTo>
                    <a:pt x="22" y="12"/>
                    <a:pt x="1" y="43"/>
                    <a:pt x="7" y="78"/>
                  </a:cubicBezTo>
                  <a:lnTo>
                    <a:pt x="199" y="892"/>
                  </a:lnTo>
                  <a:cubicBezTo>
                    <a:pt x="224" y="993"/>
                    <a:pt x="296" y="1074"/>
                    <a:pt x="401" y="1105"/>
                  </a:cubicBezTo>
                  <a:cubicBezTo>
                    <a:pt x="428" y="1112"/>
                    <a:pt x="457" y="1115"/>
                    <a:pt x="484" y="1115"/>
                  </a:cubicBezTo>
                  <a:cubicBezTo>
                    <a:pt x="558" y="1115"/>
                    <a:pt x="627" y="1087"/>
                    <a:pt x="683" y="1035"/>
                  </a:cubicBezTo>
                  <a:lnTo>
                    <a:pt x="1138" y="604"/>
                  </a:lnTo>
                  <a:cubicBezTo>
                    <a:pt x="1163" y="579"/>
                    <a:pt x="1163" y="541"/>
                    <a:pt x="1138" y="517"/>
                  </a:cubicBezTo>
                  <a:cubicBezTo>
                    <a:pt x="1125" y="504"/>
                    <a:pt x="1108" y="497"/>
                    <a:pt x="1091" y="497"/>
                  </a:cubicBezTo>
                  <a:cubicBezTo>
                    <a:pt x="1077" y="497"/>
                    <a:pt x="1062" y="502"/>
                    <a:pt x="1051" y="513"/>
                  </a:cubicBezTo>
                  <a:lnTo>
                    <a:pt x="599" y="945"/>
                  </a:lnTo>
                  <a:cubicBezTo>
                    <a:pt x="565" y="976"/>
                    <a:pt x="522" y="993"/>
                    <a:pt x="480" y="993"/>
                  </a:cubicBezTo>
                  <a:cubicBezTo>
                    <a:pt x="465" y="993"/>
                    <a:pt x="450" y="991"/>
                    <a:pt x="436" y="987"/>
                  </a:cubicBezTo>
                  <a:cubicBezTo>
                    <a:pt x="377" y="969"/>
                    <a:pt x="335" y="920"/>
                    <a:pt x="321" y="862"/>
                  </a:cubicBezTo>
                  <a:lnTo>
                    <a:pt x="129" y="51"/>
                  </a:lnTo>
                  <a:cubicBezTo>
                    <a:pt x="121" y="20"/>
                    <a:pt x="9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499;p33">
            <a:extLst>
              <a:ext uri="{FF2B5EF4-FFF2-40B4-BE49-F238E27FC236}">
                <a16:creationId xmlns:a16="http://schemas.microsoft.com/office/drawing/2014/main" id="{10B2A71E-AA3A-4EA6-8F97-1C344AAC782A}"/>
              </a:ext>
            </a:extLst>
          </p:cNvPr>
          <p:cNvSpPr txBox="1">
            <a:spLocks/>
          </p:cNvSpPr>
          <p:nvPr/>
        </p:nvSpPr>
        <p:spPr>
          <a:xfrm>
            <a:off x="5892591" y="1969760"/>
            <a:ext cx="2175809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GIỚI THIỆU</a:t>
            </a:r>
          </a:p>
        </p:txBody>
      </p:sp>
      <p:sp>
        <p:nvSpPr>
          <p:cNvPr id="354" name="Google Shape;1888;p54">
            <a:extLst>
              <a:ext uri="{FF2B5EF4-FFF2-40B4-BE49-F238E27FC236}">
                <a16:creationId xmlns:a16="http://schemas.microsoft.com/office/drawing/2014/main" id="{03E14860-50B5-40B6-B4AD-AFA520D1A03A}"/>
              </a:ext>
            </a:extLst>
          </p:cNvPr>
          <p:cNvSpPr/>
          <p:nvPr/>
        </p:nvSpPr>
        <p:spPr>
          <a:xfrm>
            <a:off x="6944810" y="950910"/>
            <a:ext cx="1625671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C3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55" name="Google Shape;8508;p67">
            <a:extLst>
              <a:ext uri="{FF2B5EF4-FFF2-40B4-BE49-F238E27FC236}">
                <a16:creationId xmlns:a16="http://schemas.microsoft.com/office/drawing/2014/main" id="{D8CB123D-EEDE-47DC-B991-3EE7D944BB38}"/>
              </a:ext>
            </a:extLst>
          </p:cNvPr>
          <p:cNvGrpSpPr/>
          <p:nvPr/>
        </p:nvGrpSpPr>
        <p:grpSpPr>
          <a:xfrm>
            <a:off x="4283510" y="1447444"/>
            <a:ext cx="1184390" cy="1408006"/>
            <a:chOff x="-49027775" y="3550975"/>
            <a:chExt cx="300100" cy="301700"/>
          </a:xfrm>
          <a:solidFill>
            <a:srgbClr val="FFC39F"/>
          </a:solidFill>
        </p:grpSpPr>
        <p:sp>
          <p:nvSpPr>
            <p:cNvPr id="356" name="Google Shape;8509;p67">
              <a:extLst>
                <a:ext uri="{FF2B5EF4-FFF2-40B4-BE49-F238E27FC236}">
                  <a16:creationId xmlns:a16="http://schemas.microsoft.com/office/drawing/2014/main" id="{A0610094-9EA3-466B-85E5-48E08D70624F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510;p67">
              <a:extLst>
                <a:ext uri="{FF2B5EF4-FFF2-40B4-BE49-F238E27FC236}">
                  <a16:creationId xmlns:a16="http://schemas.microsoft.com/office/drawing/2014/main" id="{367009AD-0757-4EF4-B0BE-6CB61473DE1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511;p67">
              <a:extLst>
                <a:ext uri="{FF2B5EF4-FFF2-40B4-BE49-F238E27FC236}">
                  <a16:creationId xmlns:a16="http://schemas.microsoft.com/office/drawing/2014/main" id="{ED990AF7-A6F1-45D7-ACD4-3B697AE8B6D8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512;p67">
              <a:extLst>
                <a:ext uri="{FF2B5EF4-FFF2-40B4-BE49-F238E27FC236}">
                  <a16:creationId xmlns:a16="http://schemas.microsoft.com/office/drawing/2014/main" id="{FE30756B-42C0-4DCB-B1C1-42D3A85DB44E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513;p67">
              <a:extLst>
                <a:ext uri="{FF2B5EF4-FFF2-40B4-BE49-F238E27FC236}">
                  <a16:creationId xmlns:a16="http://schemas.microsoft.com/office/drawing/2014/main" id="{9DA19C6F-3AB3-41A8-B740-04D5437AB5F1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514;p67">
              <a:extLst>
                <a:ext uri="{FF2B5EF4-FFF2-40B4-BE49-F238E27FC236}">
                  <a16:creationId xmlns:a16="http://schemas.microsoft.com/office/drawing/2014/main" id="{67F644D5-FE33-4CC0-B601-DD2B91DC4EF0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515;p67">
              <a:extLst>
                <a:ext uri="{FF2B5EF4-FFF2-40B4-BE49-F238E27FC236}">
                  <a16:creationId xmlns:a16="http://schemas.microsoft.com/office/drawing/2014/main" id="{58BB101E-A9E1-497C-BE8B-C112A949859A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516;p67">
              <a:extLst>
                <a:ext uri="{FF2B5EF4-FFF2-40B4-BE49-F238E27FC236}">
                  <a16:creationId xmlns:a16="http://schemas.microsoft.com/office/drawing/2014/main" id="{AD3C634E-4D46-4C52-ADE9-7B3DF2325355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517;p67">
              <a:extLst>
                <a:ext uri="{FF2B5EF4-FFF2-40B4-BE49-F238E27FC236}">
                  <a16:creationId xmlns:a16="http://schemas.microsoft.com/office/drawing/2014/main" id="{97856B9C-277F-4BFF-831E-E18E26F43C44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518;p67">
              <a:extLst>
                <a:ext uri="{FF2B5EF4-FFF2-40B4-BE49-F238E27FC236}">
                  <a16:creationId xmlns:a16="http://schemas.microsoft.com/office/drawing/2014/main" id="{F1BB9DC2-4002-4EC5-B610-59D591EE35BB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8549;p67">
            <a:extLst>
              <a:ext uri="{FF2B5EF4-FFF2-40B4-BE49-F238E27FC236}">
                <a16:creationId xmlns:a16="http://schemas.microsoft.com/office/drawing/2014/main" id="{08A67AAC-7B3C-4398-A8AE-851F3C3FB0AB}"/>
              </a:ext>
            </a:extLst>
          </p:cNvPr>
          <p:cNvGrpSpPr/>
          <p:nvPr/>
        </p:nvGrpSpPr>
        <p:grpSpPr>
          <a:xfrm>
            <a:off x="4322696" y="1444248"/>
            <a:ext cx="1041422" cy="1396804"/>
            <a:chOff x="-45286550" y="3569900"/>
            <a:chExt cx="263875" cy="299300"/>
          </a:xfrm>
          <a:solidFill>
            <a:srgbClr val="FFC39F"/>
          </a:solidFill>
        </p:grpSpPr>
        <p:sp>
          <p:nvSpPr>
            <p:cNvPr id="367" name="Google Shape;8550;p67">
              <a:extLst>
                <a:ext uri="{FF2B5EF4-FFF2-40B4-BE49-F238E27FC236}">
                  <a16:creationId xmlns:a16="http://schemas.microsoft.com/office/drawing/2014/main" id="{3A030B7E-3FAC-4047-83E6-04357A14B2B7}"/>
                </a:ext>
              </a:extLst>
            </p:cNvPr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551;p67">
              <a:extLst>
                <a:ext uri="{FF2B5EF4-FFF2-40B4-BE49-F238E27FC236}">
                  <a16:creationId xmlns:a16="http://schemas.microsoft.com/office/drawing/2014/main" id="{8074454F-0781-45DD-96E2-E2DCCA9DBFE6}"/>
                </a:ext>
              </a:extLst>
            </p:cNvPr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552;p67">
              <a:extLst>
                <a:ext uri="{FF2B5EF4-FFF2-40B4-BE49-F238E27FC236}">
                  <a16:creationId xmlns:a16="http://schemas.microsoft.com/office/drawing/2014/main" id="{2214FE8F-B4A5-4DBA-B468-9571D868292D}"/>
                </a:ext>
              </a:extLst>
            </p:cNvPr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553;p67">
              <a:extLst>
                <a:ext uri="{FF2B5EF4-FFF2-40B4-BE49-F238E27FC236}">
                  <a16:creationId xmlns:a16="http://schemas.microsoft.com/office/drawing/2014/main" id="{9F67B55C-56F6-47CD-8BF6-6BD3C01FED99}"/>
                </a:ext>
              </a:extLst>
            </p:cNvPr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554;p67">
              <a:extLst>
                <a:ext uri="{FF2B5EF4-FFF2-40B4-BE49-F238E27FC236}">
                  <a16:creationId xmlns:a16="http://schemas.microsoft.com/office/drawing/2014/main" id="{9B0C8DD6-EC16-41BE-89C8-3D77A799E5F0}"/>
                </a:ext>
              </a:extLst>
            </p:cNvPr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555;p67">
              <a:extLst>
                <a:ext uri="{FF2B5EF4-FFF2-40B4-BE49-F238E27FC236}">
                  <a16:creationId xmlns:a16="http://schemas.microsoft.com/office/drawing/2014/main" id="{C8526034-E695-4525-97F3-4F17E3F82B5B}"/>
                </a:ext>
              </a:extLst>
            </p:cNvPr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8181;p67">
            <a:extLst>
              <a:ext uri="{FF2B5EF4-FFF2-40B4-BE49-F238E27FC236}">
                <a16:creationId xmlns:a16="http://schemas.microsoft.com/office/drawing/2014/main" id="{DDDEDDEF-E3D7-4E75-8550-3F10CE4ECE26}"/>
              </a:ext>
            </a:extLst>
          </p:cNvPr>
          <p:cNvGrpSpPr/>
          <p:nvPr/>
        </p:nvGrpSpPr>
        <p:grpSpPr>
          <a:xfrm>
            <a:off x="4282227" y="1566665"/>
            <a:ext cx="1184486" cy="1231480"/>
            <a:chOff x="-45664625" y="2352225"/>
            <a:chExt cx="300125" cy="263875"/>
          </a:xfrm>
          <a:solidFill>
            <a:srgbClr val="FFC39F"/>
          </a:solidFill>
        </p:grpSpPr>
        <p:sp>
          <p:nvSpPr>
            <p:cNvPr id="374" name="Google Shape;8182;p67">
              <a:extLst>
                <a:ext uri="{FF2B5EF4-FFF2-40B4-BE49-F238E27FC236}">
                  <a16:creationId xmlns:a16="http://schemas.microsoft.com/office/drawing/2014/main" id="{9FB43C58-8969-42C4-AD5E-4575F8B796D7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183;p67">
              <a:extLst>
                <a:ext uri="{FF2B5EF4-FFF2-40B4-BE49-F238E27FC236}">
                  <a16:creationId xmlns:a16="http://schemas.microsoft.com/office/drawing/2014/main" id="{608424C7-E04A-4DE6-8B59-3B43D551F7D7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184;p67">
              <a:extLst>
                <a:ext uri="{FF2B5EF4-FFF2-40B4-BE49-F238E27FC236}">
                  <a16:creationId xmlns:a16="http://schemas.microsoft.com/office/drawing/2014/main" id="{5100A7BF-2352-4493-841A-BBF3D462948A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185;p67">
              <a:extLst>
                <a:ext uri="{FF2B5EF4-FFF2-40B4-BE49-F238E27FC236}">
                  <a16:creationId xmlns:a16="http://schemas.microsoft.com/office/drawing/2014/main" id="{A9D71A98-144E-4AE0-8BA4-A540EC778708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186;p67">
              <a:extLst>
                <a:ext uri="{FF2B5EF4-FFF2-40B4-BE49-F238E27FC236}">
                  <a16:creationId xmlns:a16="http://schemas.microsoft.com/office/drawing/2014/main" id="{3EF90C21-BE00-44C9-8ECA-3CE0AA60EACB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187;p67">
              <a:extLst>
                <a:ext uri="{FF2B5EF4-FFF2-40B4-BE49-F238E27FC236}">
                  <a16:creationId xmlns:a16="http://schemas.microsoft.com/office/drawing/2014/main" id="{C0F78EF6-65F1-4A78-9ABE-BA2B5E4F33B3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188;p67">
              <a:extLst>
                <a:ext uri="{FF2B5EF4-FFF2-40B4-BE49-F238E27FC236}">
                  <a16:creationId xmlns:a16="http://schemas.microsoft.com/office/drawing/2014/main" id="{34E537EB-3EDC-448D-81D0-572F0441DDA7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10701;p73">
            <a:extLst>
              <a:ext uri="{FF2B5EF4-FFF2-40B4-BE49-F238E27FC236}">
                <a16:creationId xmlns:a16="http://schemas.microsoft.com/office/drawing/2014/main" id="{70B77B63-D736-4F32-959C-5450F72F9CE3}"/>
              </a:ext>
            </a:extLst>
          </p:cNvPr>
          <p:cNvGrpSpPr/>
          <p:nvPr/>
        </p:nvGrpSpPr>
        <p:grpSpPr>
          <a:xfrm>
            <a:off x="4415840" y="1492274"/>
            <a:ext cx="1079926" cy="1283801"/>
            <a:chOff x="-3852025" y="2764950"/>
            <a:chExt cx="291450" cy="293000"/>
          </a:xfrm>
          <a:solidFill>
            <a:srgbClr val="FFC39F"/>
          </a:solidFill>
        </p:grpSpPr>
        <p:sp>
          <p:nvSpPr>
            <p:cNvPr id="382" name="Google Shape;10702;p73">
              <a:extLst>
                <a:ext uri="{FF2B5EF4-FFF2-40B4-BE49-F238E27FC236}">
                  <a16:creationId xmlns:a16="http://schemas.microsoft.com/office/drawing/2014/main" id="{F02DC6CC-778D-4044-B77F-C3A2D2ABE69D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703;p73">
              <a:extLst>
                <a:ext uri="{FF2B5EF4-FFF2-40B4-BE49-F238E27FC236}">
                  <a16:creationId xmlns:a16="http://schemas.microsoft.com/office/drawing/2014/main" id="{66D06D32-2184-4ACE-9C8E-7673B7BD7F5B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4869;p62">
            <a:extLst>
              <a:ext uri="{FF2B5EF4-FFF2-40B4-BE49-F238E27FC236}">
                <a16:creationId xmlns:a16="http://schemas.microsoft.com/office/drawing/2014/main" id="{144F3773-560C-422F-A50F-916D62A506A4}"/>
              </a:ext>
            </a:extLst>
          </p:cNvPr>
          <p:cNvGrpSpPr/>
          <p:nvPr/>
        </p:nvGrpSpPr>
        <p:grpSpPr>
          <a:xfrm>
            <a:off x="7483473" y="2306976"/>
            <a:ext cx="557038" cy="562772"/>
            <a:chOff x="4906800" y="1507500"/>
            <a:chExt cx="70350" cy="71075"/>
          </a:xfrm>
          <a:solidFill>
            <a:srgbClr val="FFC39F"/>
          </a:solidFill>
        </p:grpSpPr>
        <p:sp>
          <p:nvSpPr>
            <p:cNvPr id="385" name="Google Shape;4870;p62">
              <a:extLst>
                <a:ext uri="{FF2B5EF4-FFF2-40B4-BE49-F238E27FC236}">
                  <a16:creationId xmlns:a16="http://schemas.microsoft.com/office/drawing/2014/main" id="{4A005359-2807-46CC-AC1C-03509C1DC9D4}"/>
                </a:ext>
              </a:extLst>
            </p:cNvPr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871;p62">
              <a:extLst>
                <a:ext uri="{FF2B5EF4-FFF2-40B4-BE49-F238E27FC236}">
                  <a16:creationId xmlns:a16="http://schemas.microsoft.com/office/drawing/2014/main" id="{AEE550CA-69F4-4C82-A8CC-7B06F7002CAD}"/>
                </a:ext>
              </a:extLst>
            </p:cNvPr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872;p62">
              <a:extLst>
                <a:ext uri="{FF2B5EF4-FFF2-40B4-BE49-F238E27FC236}">
                  <a16:creationId xmlns:a16="http://schemas.microsoft.com/office/drawing/2014/main" id="{82A8E4CA-7BCD-4BC2-9418-3BA71BB4A838}"/>
                </a:ext>
              </a:extLst>
            </p:cNvPr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873;p62">
              <a:extLst>
                <a:ext uri="{FF2B5EF4-FFF2-40B4-BE49-F238E27FC236}">
                  <a16:creationId xmlns:a16="http://schemas.microsoft.com/office/drawing/2014/main" id="{9D3EBAA6-FD6F-4B7A-953A-8CD5F9068236}"/>
                </a:ext>
              </a:extLst>
            </p:cNvPr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874;p62">
              <a:extLst>
                <a:ext uri="{FF2B5EF4-FFF2-40B4-BE49-F238E27FC236}">
                  <a16:creationId xmlns:a16="http://schemas.microsoft.com/office/drawing/2014/main" id="{DE437FAB-27D1-4CF2-A4DD-9F6BF93B91E8}"/>
                </a:ext>
              </a:extLst>
            </p:cNvPr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499;p33">
            <a:extLst>
              <a:ext uri="{FF2B5EF4-FFF2-40B4-BE49-F238E27FC236}">
                <a16:creationId xmlns:a16="http://schemas.microsoft.com/office/drawing/2014/main" id="{3C388839-3899-4006-BC6A-8ECC565DA84F}"/>
              </a:ext>
            </a:extLst>
          </p:cNvPr>
          <p:cNvSpPr txBox="1">
            <a:spLocks/>
          </p:cNvSpPr>
          <p:nvPr/>
        </p:nvSpPr>
        <p:spPr>
          <a:xfrm>
            <a:off x="4389534" y="2469305"/>
            <a:ext cx="91477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FIFO</a:t>
            </a:r>
          </a:p>
        </p:txBody>
      </p:sp>
      <p:sp>
        <p:nvSpPr>
          <p:cNvPr id="391" name="Google Shape;499;p33">
            <a:extLst>
              <a:ext uri="{FF2B5EF4-FFF2-40B4-BE49-F238E27FC236}">
                <a16:creationId xmlns:a16="http://schemas.microsoft.com/office/drawing/2014/main" id="{DD03F3AA-1048-4ABE-9C0D-EC88E20A9AAF}"/>
              </a:ext>
            </a:extLst>
          </p:cNvPr>
          <p:cNvSpPr txBox="1">
            <a:spLocks/>
          </p:cNvSpPr>
          <p:nvPr/>
        </p:nvSpPr>
        <p:spPr>
          <a:xfrm>
            <a:off x="3669875" y="1196899"/>
            <a:ext cx="249572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Main Thread</a:t>
            </a:r>
          </a:p>
        </p:txBody>
      </p:sp>
      <p:sp>
        <p:nvSpPr>
          <p:cNvPr id="392" name="Google Shape;499;p33">
            <a:extLst>
              <a:ext uri="{FF2B5EF4-FFF2-40B4-BE49-F238E27FC236}">
                <a16:creationId xmlns:a16="http://schemas.microsoft.com/office/drawing/2014/main" id="{1A7C2974-8314-460A-BCBE-65ADB824C45C}"/>
              </a:ext>
            </a:extLst>
          </p:cNvPr>
          <p:cNvSpPr txBox="1">
            <a:spLocks/>
          </p:cNvSpPr>
          <p:nvPr/>
        </p:nvSpPr>
        <p:spPr>
          <a:xfrm>
            <a:off x="3871066" y="2473721"/>
            <a:ext cx="279224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Background Operation</a:t>
            </a:r>
          </a:p>
        </p:txBody>
      </p:sp>
      <p:sp>
        <p:nvSpPr>
          <p:cNvPr id="393" name="Google Shape;499;p33">
            <a:extLst>
              <a:ext uri="{FF2B5EF4-FFF2-40B4-BE49-F238E27FC236}">
                <a16:creationId xmlns:a16="http://schemas.microsoft.com/office/drawing/2014/main" id="{B7A6442F-7F5E-43C6-9CAA-ADEB1FCF9325}"/>
              </a:ext>
            </a:extLst>
          </p:cNvPr>
          <p:cNvSpPr txBox="1">
            <a:spLocks/>
          </p:cNvSpPr>
          <p:nvPr/>
        </p:nvSpPr>
        <p:spPr>
          <a:xfrm>
            <a:off x="3273299" y="3121214"/>
            <a:ext cx="352914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3200"/>
              <a:t>Background Operation</a:t>
            </a:r>
          </a:p>
        </p:txBody>
      </p:sp>
      <p:sp>
        <p:nvSpPr>
          <p:cNvPr id="394" name="Google Shape;499;p33">
            <a:extLst>
              <a:ext uri="{FF2B5EF4-FFF2-40B4-BE49-F238E27FC236}">
                <a16:creationId xmlns:a16="http://schemas.microsoft.com/office/drawing/2014/main" id="{505FB0FA-D658-4544-8EF3-99F0E1ED74B6}"/>
              </a:ext>
            </a:extLst>
          </p:cNvPr>
          <p:cNvSpPr txBox="1">
            <a:spLocks/>
          </p:cNvSpPr>
          <p:nvPr/>
        </p:nvSpPr>
        <p:spPr>
          <a:xfrm>
            <a:off x="4252895" y="1269573"/>
            <a:ext cx="1457747" cy="84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Google</a:t>
            </a:r>
          </a:p>
        </p:txBody>
      </p:sp>
      <p:sp>
        <p:nvSpPr>
          <p:cNvPr id="395" name="Google Shape;499;p33">
            <a:extLst>
              <a:ext uri="{FF2B5EF4-FFF2-40B4-BE49-F238E27FC236}">
                <a16:creationId xmlns:a16="http://schemas.microsoft.com/office/drawing/2014/main" id="{7CA23D89-70F0-49CF-B2A9-A1627B150FA7}"/>
              </a:ext>
            </a:extLst>
          </p:cNvPr>
          <p:cNvSpPr txBox="1">
            <a:spLocks/>
          </p:cNvSpPr>
          <p:nvPr/>
        </p:nvSpPr>
        <p:spPr>
          <a:xfrm>
            <a:off x="4258466" y="2889382"/>
            <a:ext cx="1431031" cy="43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/>
              <a:t>AsyncTask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4B29D-A041-4676-BBAA-39094D96759E}"/>
              </a:ext>
            </a:extLst>
          </p:cNvPr>
          <p:cNvSpPr/>
          <p:nvPr/>
        </p:nvSpPr>
        <p:spPr>
          <a:xfrm>
            <a:off x="7347673" y="2029025"/>
            <a:ext cx="6229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>
                <a:solidFill>
                  <a:srgbClr val="FFC39F"/>
                </a:solidFill>
                <a:sym typeface="Wingdings" panose="05000000000000000000" pitchFamily="2" charset="2"/>
              </a:rPr>
              <a:t></a:t>
            </a:r>
            <a:endParaRPr lang="en-US" sz="8000">
              <a:solidFill>
                <a:srgbClr val="FFC39F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0.11632 -0.380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16" y="-190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36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0.27465 -0.06235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-3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71605E-6 L 0.3493 -0.06882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65" y="-3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35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1.23457E-7 L 0.27535 0.16605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8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38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246 L 0.34809 0.16945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13" y="85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1" dur="2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3" dur="indefinite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animBg="1"/>
      <p:bldP spid="354" grpId="0" animBg="1"/>
      <p:bldP spid="390" grpId="0" animBg="1"/>
      <p:bldP spid="390" grpId="1" animBg="1"/>
      <p:bldP spid="391" grpId="0" animBg="1"/>
      <p:bldP spid="391" grpId="1" animBg="1"/>
      <p:bldP spid="392" grpId="0" animBg="1"/>
      <p:bldP spid="392" grpId="1" animBg="1"/>
      <p:bldP spid="392" grpId="2" animBg="1"/>
      <p:bldP spid="393" grpId="0" animBg="1"/>
      <p:bldP spid="393" grpId="1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18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1"/>
      <p:bldP spid="34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828550" y="2120400"/>
            <a:ext cx="36267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</a:rPr>
              <a:t>HO</a:t>
            </a:r>
            <a:r>
              <a:rPr lang="en-US"/>
              <a:t>ẠT ĐỘNG</a:t>
            </a:r>
            <a:endParaRPr lang="en-US" sz="4800">
              <a:solidFill>
                <a:srgbClr val="434343"/>
              </a:solidFill>
            </a:endParaRPr>
          </a:p>
        </p:txBody>
      </p:sp>
      <p:grpSp>
        <p:nvGrpSpPr>
          <p:cNvPr id="914" name="Google Shape;914;p37"/>
          <p:cNvGrpSpPr/>
          <p:nvPr/>
        </p:nvGrpSpPr>
        <p:grpSpPr>
          <a:xfrm>
            <a:off x="4324574" y="172122"/>
            <a:ext cx="5893396" cy="4971378"/>
            <a:chOff x="4112956" y="-189541"/>
            <a:chExt cx="6008022" cy="5959082"/>
          </a:xfrm>
        </p:grpSpPr>
        <p:sp>
          <p:nvSpPr>
            <p:cNvPr id="915" name="Google Shape;915;p37"/>
            <p:cNvSpPr/>
            <p:nvPr/>
          </p:nvSpPr>
          <p:spPr>
            <a:xfrm rot="-2220259">
              <a:off x="4918498" y="715923"/>
              <a:ext cx="4396938" cy="4148153"/>
            </a:xfrm>
            <a:custGeom>
              <a:avLst/>
              <a:gdLst/>
              <a:ahLst/>
              <a:cxnLst/>
              <a:rect l="l" t="t" r="r" b="b"/>
              <a:pathLst>
                <a:path w="27076" h="25544" extrusionOk="0">
                  <a:moveTo>
                    <a:pt x="8431" y="435"/>
                  </a:moveTo>
                  <a:cubicBezTo>
                    <a:pt x="3664" y="435"/>
                    <a:pt x="491" y="3040"/>
                    <a:pt x="275" y="6741"/>
                  </a:cubicBezTo>
                  <a:cubicBezTo>
                    <a:pt x="0" y="11316"/>
                    <a:pt x="6005" y="11921"/>
                    <a:pt x="5587" y="18057"/>
                  </a:cubicBezTo>
                  <a:cubicBezTo>
                    <a:pt x="5241" y="22899"/>
                    <a:pt x="6633" y="25544"/>
                    <a:pt x="10534" y="25544"/>
                  </a:cubicBezTo>
                  <a:cubicBezTo>
                    <a:pt x="10726" y="25544"/>
                    <a:pt x="10925" y="25537"/>
                    <a:pt x="11129" y="25524"/>
                  </a:cubicBezTo>
                  <a:cubicBezTo>
                    <a:pt x="18783" y="25019"/>
                    <a:pt x="27075" y="17695"/>
                    <a:pt x="26987" y="10359"/>
                  </a:cubicBezTo>
                  <a:cubicBezTo>
                    <a:pt x="26844" y="0"/>
                    <a:pt x="19751" y="3024"/>
                    <a:pt x="12691" y="1056"/>
                  </a:cubicBezTo>
                  <a:cubicBezTo>
                    <a:pt x="11170" y="632"/>
                    <a:pt x="9740" y="435"/>
                    <a:pt x="8431" y="435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916" name="Google Shape;916;p37"/>
            <p:cNvGrpSpPr/>
            <p:nvPr/>
          </p:nvGrpSpPr>
          <p:grpSpPr>
            <a:xfrm>
              <a:off x="4669371" y="858815"/>
              <a:ext cx="3930663" cy="3692672"/>
              <a:chOff x="1010850" y="238125"/>
              <a:chExt cx="5576200" cy="5238575"/>
            </a:xfrm>
          </p:grpSpPr>
          <p:sp>
            <p:nvSpPr>
              <p:cNvPr id="917" name="Google Shape;917;p37"/>
              <p:cNvSpPr/>
              <p:nvPr/>
            </p:nvSpPr>
            <p:spPr>
              <a:xfrm>
                <a:off x="5946225" y="238125"/>
                <a:ext cx="581975" cy="5161025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206441" extrusionOk="0">
                    <a:moveTo>
                      <a:pt x="11473" y="0"/>
                    </a:moveTo>
                    <a:cubicBezTo>
                      <a:pt x="11103" y="0"/>
                      <a:pt x="10756" y="796"/>
                      <a:pt x="10756" y="1972"/>
                    </a:cubicBezTo>
                    <a:lnTo>
                      <a:pt x="10756" y="27789"/>
                    </a:lnTo>
                    <a:cubicBezTo>
                      <a:pt x="10756" y="28959"/>
                      <a:pt x="10407" y="29755"/>
                      <a:pt x="10038" y="29755"/>
                    </a:cubicBezTo>
                    <a:cubicBezTo>
                      <a:pt x="9884" y="29755"/>
                      <a:pt x="9721" y="29610"/>
                      <a:pt x="9584" y="29288"/>
                    </a:cubicBezTo>
                    <a:lnTo>
                      <a:pt x="6236" y="21456"/>
                    </a:lnTo>
                    <a:cubicBezTo>
                      <a:pt x="6095" y="21130"/>
                      <a:pt x="5937" y="20985"/>
                      <a:pt x="5778" y="20985"/>
                    </a:cubicBezTo>
                    <a:cubicBezTo>
                      <a:pt x="5409" y="20985"/>
                      <a:pt x="5061" y="21782"/>
                      <a:pt x="5061" y="22952"/>
                    </a:cubicBezTo>
                    <a:lnTo>
                      <a:pt x="5061" y="49851"/>
                    </a:lnTo>
                    <a:lnTo>
                      <a:pt x="4744" y="49108"/>
                    </a:lnTo>
                    <a:cubicBezTo>
                      <a:pt x="4582" y="48734"/>
                      <a:pt x="4489" y="48184"/>
                      <a:pt x="4489" y="47607"/>
                    </a:cubicBezTo>
                    <a:lnTo>
                      <a:pt x="4489" y="37245"/>
                    </a:lnTo>
                    <a:cubicBezTo>
                      <a:pt x="4489" y="36664"/>
                      <a:pt x="4401" y="36118"/>
                      <a:pt x="4239" y="35744"/>
                    </a:cubicBezTo>
                    <a:lnTo>
                      <a:pt x="1176" y="28571"/>
                    </a:lnTo>
                    <a:cubicBezTo>
                      <a:pt x="1034" y="28246"/>
                      <a:pt x="872" y="28100"/>
                      <a:pt x="718" y="28100"/>
                    </a:cubicBezTo>
                    <a:cubicBezTo>
                      <a:pt x="348" y="28100"/>
                      <a:pt x="1" y="28897"/>
                      <a:pt x="1" y="30072"/>
                    </a:cubicBezTo>
                    <a:lnTo>
                      <a:pt x="1" y="58318"/>
                    </a:lnTo>
                    <a:cubicBezTo>
                      <a:pt x="1" y="58894"/>
                      <a:pt x="94" y="59444"/>
                      <a:pt x="252" y="59818"/>
                    </a:cubicBezTo>
                    <a:lnTo>
                      <a:pt x="1994" y="63888"/>
                    </a:lnTo>
                    <a:cubicBezTo>
                      <a:pt x="2153" y="64262"/>
                      <a:pt x="2245" y="64813"/>
                      <a:pt x="2245" y="65389"/>
                    </a:cubicBezTo>
                    <a:lnTo>
                      <a:pt x="2245" y="87496"/>
                    </a:lnTo>
                    <a:lnTo>
                      <a:pt x="2311" y="87646"/>
                    </a:lnTo>
                    <a:lnTo>
                      <a:pt x="2311" y="100279"/>
                    </a:lnTo>
                    <a:cubicBezTo>
                      <a:pt x="2311" y="100855"/>
                      <a:pt x="2403" y="101401"/>
                      <a:pt x="2562" y="101775"/>
                    </a:cubicBezTo>
                    <a:lnTo>
                      <a:pt x="3829" y="104741"/>
                    </a:lnTo>
                    <a:cubicBezTo>
                      <a:pt x="3991" y="105115"/>
                      <a:pt x="4080" y="105665"/>
                      <a:pt x="4080" y="106241"/>
                    </a:cubicBezTo>
                    <a:lnTo>
                      <a:pt x="4080" y="113445"/>
                    </a:lnTo>
                    <a:cubicBezTo>
                      <a:pt x="4080" y="114026"/>
                      <a:pt x="4172" y="114572"/>
                      <a:pt x="4335" y="114946"/>
                    </a:cubicBezTo>
                    <a:lnTo>
                      <a:pt x="7626" y="122645"/>
                    </a:lnTo>
                    <a:cubicBezTo>
                      <a:pt x="7785" y="123020"/>
                      <a:pt x="7878" y="123565"/>
                      <a:pt x="7878" y="124146"/>
                    </a:cubicBezTo>
                    <a:lnTo>
                      <a:pt x="7878" y="127117"/>
                    </a:lnTo>
                    <a:cubicBezTo>
                      <a:pt x="7878" y="128291"/>
                      <a:pt x="7529" y="129087"/>
                      <a:pt x="7160" y="129087"/>
                    </a:cubicBezTo>
                    <a:cubicBezTo>
                      <a:pt x="7007" y="129087"/>
                      <a:pt x="6843" y="128939"/>
                      <a:pt x="6707" y="128618"/>
                    </a:cubicBezTo>
                    <a:lnTo>
                      <a:pt x="6140" y="127292"/>
                    </a:lnTo>
                    <a:cubicBezTo>
                      <a:pt x="6003" y="126971"/>
                      <a:pt x="5840" y="126826"/>
                      <a:pt x="5681" y="126826"/>
                    </a:cubicBezTo>
                    <a:cubicBezTo>
                      <a:pt x="5317" y="126826"/>
                      <a:pt x="4968" y="127623"/>
                      <a:pt x="4968" y="128793"/>
                    </a:cubicBezTo>
                    <a:lnTo>
                      <a:pt x="4968" y="157039"/>
                    </a:lnTo>
                    <a:cubicBezTo>
                      <a:pt x="4968" y="157615"/>
                      <a:pt x="5061" y="158166"/>
                      <a:pt x="5220" y="158539"/>
                    </a:cubicBezTo>
                    <a:lnTo>
                      <a:pt x="8287" y="165712"/>
                    </a:lnTo>
                    <a:cubicBezTo>
                      <a:pt x="8423" y="166033"/>
                      <a:pt x="8585" y="166178"/>
                      <a:pt x="8740" y="166178"/>
                    </a:cubicBezTo>
                    <a:cubicBezTo>
                      <a:pt x="9109" y="166178"/>
                      <a:pt x="9457" y="165386"/>
                      <a:pt x="9457" y="164212"/>
                    </a:cubicBezTo>
                    <a:lnTo>
                      <a:pt x="9457" y="147420"/>
                    </a:lnTo>
                    <a:cubicBezTo>
                      <a:pt x="9457" y="146249"/>
                      <a:pt x="9805" y="145452"/>
                      <a:pt x="10175" y="145452"/>
                    </a:cubicBezTo>
                    <a:cubicBezTo>
                      <a:pt x="10328" y="145452"/>
                      <a:pt x="10492" y="145598"/>
                      <a:pt x="10632" y="145919"/>
                    </a:cubicBezTo>
                    <a:lnTo>
                      <a:pt x="10914" y="146588"/>
                    </a:lnTo>
                    <a:cubicBezTo>
                      <a:pt x="11077" y="146962"/>
                      <a:pt x="11169" y="147508"/>
                      <a:pt x="11169" y="148088"/>
                    </a:cubicBezTo>
                    <a:lnTo>
                      <a:pt x="11169" y="152595"/>
                    </a:lnTo>
                    <a:lnTo>
                      <a:pt x="10786" y="151705"/>
                    </a:lnTo>
                    <a:lnTo>
                      <a:pt x="10786" y="184194"/>
                    </a:lnTo>
                    <a:cubicBezTo>
                      <a:pt x="10786" y="184769"/>
                      <a:pt x="10878" y="185319"/>
                      <a:pt x="11037" y="185689"/>
                    </a:cubicBezTo>
                    <a:lnTo>
                      <a:pt x="13827" y="192210"/>
                    </a:lnTo>
                    <a:cubicBezTo>
                      <a:pt x="13985" y="192580"/>
                      <a:pt x="14077" y="193130"/>
                      <a:pt x="14077" y="193707"/>
                    </a:cubicBezTo>
                    <a:lnTo>
                      <a:pt x="14077" y="197302"/>
                    </a:lnTo>
                    <a:cubicBezTo>
                      <a:pt x="14077" y="197878"/>
                      <a:pt x="14170" y="198428"/>
                      <a:pt x="14328" y="198802"/>
                    </a:cubicBezTo>
                    <a:lnTo>
                      <a:pt x="17395" y="205975"/>
                    </a:lnTo>
                    <a:cubicBezTo>
                      <a:pt x="17531" y="206296"/>
                      <a:pt x="17694" y="206441"/>
                      <a:pt x="17848" y="206441"/>
                    </a:cubicBezTo>
                    <a:cubicBezTo>
                      <a:pt x="18218" y="206441"/>
                      <a:pt x="18565" y="205649"/>
                      <a:pt x="18565" y="204475"/>
                    </a:cubicBezTo>
                    <a:lnTo>
                      <a:pt x="18565" y="176229"/>
                    </a:lnTo>
                    <a:cubicBezTo>
                      <a:pt x="18565" y="175652"/>
                      <a:pt x="18473" y="175102"/>
                      <a:pt x="18315" y="174728"/>
                    </a:cubicBezTo>
                    <a:lnTo>
                      <a:pt x="15908" y="169100"/>
                    </a:lnTo>
                    <a:cubicBezTo>
                      <a:pt x="15750" y="168726"/>
                      <a:pt x="15657" y="168180"/>
                      <a:pt x="15657" y="167599"/>
                    </a:cubicBezTo>
                    <a:lnTo>
                      <a:pt x="15657" y="149285"/>
                    </a:lnTo>
                    <a:cubicBezTo>
                      <a:pt x="15657" y="148111"/>
                      <a:pt x="16004" y="147314"/>
                      <a:pt x="16374" y="147314"/>
                    </a:cubicBezTo>
                    <a:cubicBezTo>
                      <a:pt x="16528" y="147314"/>
                      <a:pt x="16691" y="147459"/>
                      <a:pt x="16828" y="147785"/>
                    </a:cubicBezTo>
                    <a:lnTo>
                      <a:pt x="17083" y="148379"/>
                    </a:lnTo>
                    <a:cubicBezTo>
                      <a:pt x="17241" y="148748"/>
                      <a:pt x="17334" y="149299"/>
                      <a:pt x="17334" y="149875"/>
                    </a:cubicBezTo>
                    <a:lnTo>
                      <a:pt x="17334" y="165659"/>
                    </a:lnTo>
                    <a:cubicBezTo>
                      <a:pt x="17334" y="166235"/>
                      <a:pt x="17426" y="166781"/>
                      <a:pt x="17584" y="167155"/>
                    </a:cubicBezTo>
                    <a:lnTo>
                      <a:pt x="20651" y="174328"/>
                    </a:lnTo>
                    <a:cubicBezTo>
                      <a:pt x="20788" y="174653"/>
                      <a:pt x="20951" y="174799"/>
                      <a:pt x="21109" y="174799"/>
                    </a:cubicBezTo>
                    <a:cubicBezTo>
                      <a:pt x="21475" y="174799"/>
                      <a:pt x="21822" y="174002"/>
                      <a:pt x="21822" y="172827"/>
                    </a:cubicBezTo>
                    <a:lnTo>
                      <a:pt x="21822" y="144581"/>
                    </a:lnTo>
                    <a:cubicBezTo>
                      <a:pt x="21822" y="144005"/>
                      <a:pt x="21729" y="143455"/>
                      <a:pt x="21571" y="143086"/>
                    </a:cubicBezTo>
                    <a:lnTo>
                      <a:pt x="18187" y="135160"/>
                    </a:lnTo>
                    <a:cubicBezTo>
                      <a:pt x="18025" y="134786"/>
                      <a:pt x="17932" y="134241"/>
                      <a:pt x="17932" y="133665"/>
                    </a:cubicBezTo>
                    <a:lnTo>
                      <a:pt x="17932" y="132767"/>
                    </a:lnTo>
                    <a:lnTo>
                      <a:pt x="18346" y="133730"/>
                    </a:lnTo>
                    <a:lnTo>
                      <a:pt x="18346" y="133458"/>
                    </a:lnTo>
                    <a:cubicBezTo>
                      <a:pt x="18346" y="132287"/>
                      <a:pt x="18693" y="131490"/>
                      <a:pt x="19063" y="131490"/>
                    </a:cubicBezTo>
                    <a:cubicBezTo>
                      <a:pt x="19217" y="131490"/>
                      <a:pt x="19380" y="131636"/>
                      <a:pt x="19516" y="131961"/>
                    </a:cubicBezTo>
                    <a:lnTo>
                      <a:pt x="22108" y="138017"/>
                    </a:lnTo>
                    <a:cubicBezTo>
                      <a:pt x="22245" y="138342"/>
                      <a:pt x="22407" y="138487"/>
                      <a:pt x="22566" y="138487"/>
                    </a:cubicBezTo>
                    <a:cubicBezTo>
                      <a:pt x="22931" y="138487"/>
                      <a:pt x="23279" y="137690"/>
                      <a:pt x="23279" y="136520"/>
                    </a:cubicBezTo>
                    <a:lnTo>
                      <a:pt x="23279" y="97441"/>
                    </a:lnTo>
                    <a:cubicBezTo>
                      <a:pt x="23279" y="96864"/>
                      <a:pt x="23186" y="96314"/>
                      <a:pt x="23027" y="95940"/>
                    </a:cubicBezTo>
                    <a:lnTo>
                      <a:pt x="19357" y="87351"/>
                    </a:lnTo>
                    <a:cubicBezTo>
                      <a:pt x="19195" y="86982"/>
                      <a:pt x="19103" y="86431"/>
                      <a:pt x="19103" y="85855"/>
                    </a:cubicBezTo>
                    <a:lnTo>
                      <a:pt x="19103" y="71598"/>
                    </a:lnTo>
                    <a:cubicBezTo>
                      <a:pt x="19103" y="70428"/>
                      <a:pt x="19455" y="69630"/>
                      <a:pt x="19820" y="69630"/>
                    </a:cubicBezTo>
                    <a:cubicBezTo>
                      <a:pt x="19978" y="69630"/>
                      <a:pt x="20137" y="69776"/>
                      <a:pt x="20277" y="70101"/>
                    </a:cubicBezTo>
                    <a:lnTo>
                      <a:pt x="21443" y="72825"/>
                    </a:lnTo>
                    <a:cubicBezTo>
                      <a:pt x="21580" y="73151"/>
                      <a:pt x="21743" y="73296"/>
                      <a:pt x="21901" y="73296"/>
                    </a:cubicBezTo>
                    <a:cubicBezTo>
                      <a:pt x="22267" y="73296"/>
                      <a:pt x="22614" y="72500"/>
                      <a:pt x="22614" y="71325"/>
                    </a:cubicBezTo>
                    <a:lnTo>
                      <a:pt x="22614" y="43080"/>
                    </a:lnTo>
                    <a:cubicBezTo>
                      <a:pt x="22614" y="42503"/>
                      <a:pt x="22521" y="41953"/>
                      <a:pt x="22363" y="41583"/>
                    </a:cubicBezTo>
                    <a:lnTo>
                      <a:pt x="19296" y="34410"/>
                    </a:lnTo>
                    <a:cubicBezTo>
                      <a:pt x="19160" y="34085"/>
                      <a:pt x="18997" y="33940"/>
                      <a:pt x="18839" y="33940"/>
                    </a:cubicBezTo>
                    <a:cubicBezTo>
                      <a:pt x="18473" y="33940"/>
                      <a:pt x="18126" y="34736"/>
                      <a:pt x="18126" y="35907"/>
                    </a:cubicBezTo>
                    <a:lnTo>
                      <a:pt x="18126" y="43224"/>
                    </a:lnTo>
                    <a:cubicBezTo>
                      <a:pt x="18126" y="44395"/>
                      <a:pt x="17779" y="45192"/>
                      <a:pt x="17409" y="45192"/>
                    </a:cubicBezTo>
                    <a:cubicBezTo>
                      <a:pt x="17251" y="45192"/>
                      <a:pt x="17092" y="45046"/>
                      <a:pt x="16951" y="44721"/>
                    </a:cubicBezTo>
                    <a:cubicBezTo>
                      <a:pt x="16792" y="44347"/>
                      <a:pt x="16700" y="43801"/>
                      <a:pt x="16700" y="43224"/>
                    </a:cubicBezTo>
                    <a:lnTo>
                      <a:pt x="16700" y="12549"/>
                    </a:lnTo>
                    <a:cubicBezTo>
                      <a:pt x="16700" y="11969"/>
                      <a:pt x="16607" y="11424"/>
                      <a:pt x="16449" y="11050"/>
                    </a:cubicBezTo>
                    <a:lnTo>
                      <a:pt x="11926" y="471"/>
                    </a:lnTo>
                    <a:cubicBezTo>
                      <a:pt x="11790" y="146"/>
                      <a:pt x="11627" y="0"/>
                      <a:pt x="1147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992775" y="315600"/>
                <a:ext cx="581950" cy="5161100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6444" extrusionOk="0">
                    <a:moveTo>
                      <a:pt x="11470" y="0"/>
                    </a:moveTo>
                    <a:cubicBezTo>
                      <a:pt x="11103" y="0"/>
                      <a:pt x="10754" y="798"/>
                      <a:pt x="10754" y="1970"/>
                    </a:cubicBezTo>
                    <a:lnTo>
                      <a:pt x="10754" y="27787"/>
                    </a:lnTo>
                    <a:cubicBezTo>
                      <a:pt x="10754" y="28961"/>
                      <a:pt x="10405" y="29758"/>
                      <a:pt x="10037" y="29758"/>
                    </a:cubicBezTo>
                    <a:cubicBezTo>
                      <a:pt x="9879" y="29758"/>
                      <a:pt x="9718" y="29612"/>
                      <a:pt x="9580" y="29288"/>
                    </a:cubicBezTo>
                    <a:lnTo>
                      <a:pt x="6231" y="21455"/>
                    </a:lnTo>
                    <a:cubicBezTo>
                      <a:pt x="6093" y="21130"/>
                      <a:pt x="5932" y="20984"/>
                      <a:pt x="5775" y="20984"/>
                    </a:cubicBezTo>
                    <a:cubicBezTo>
                      <a:pt x="5408" y="20984"/>
                      <a:pt x="5060" y="21780"/>
                      <a:pt x="5060" y="22951"/>
                    </a:cubicBezTo>
                    <a:lnTo>
                      <a:pt x="5060" y="49855"/>
                    </a:lnTo>
                    <a:lnTo>
                      <a:pt x="4739" y="49106"/>
                    </a:lnTo>
                    <a:cubicBezTo>
                      <a:pt x="4581" y="48732"/>
                      <a:pt x="4489" y="48187"/>
                      <a:pt x="4489" y="47611"/>
                    </a:cubicBezTo>
                    <a:lnTo>
                      <a:pt x="4489" y="37243"/>
                    </a:lnTo>
                    <a:cubicBezTo>
                      <a:pt x="4489" y="36667"/>
                      <a:pt x="4396" y="36116"/>
                      <a:pt x="4237" y="35742"/>
                    </a:cubicBezTo>
                    <a:lnTo>
                      <a:pt x="1171" y="28575"/>
                    </a:lnTo>
                    <a:cubicBezTo>
                      <a:pt x="1032" y="28250"/>
                      <a:pt x="872" y="28105"/>
                      <a:pt x="715" y="28105"/>
                    </a:cubicBezTo>
                    <a:cubicBezTo>
                      <a:pt x="348" y="28105"/>
                      <a:pt x="0" y="28900"/>
                      <a:pt x="0" y="30070"/>
                    </a:cubicBezTo>
                    <a:lnTo>
                      <a:pt x="0" y="58316"/>
                    </a:lnTo>
                    <a:cubicBezTo>
                      <a:pt x="0" y="58897"/>
                      <a:pt x="92" y="59443"/>
                      <a:pt x="251" y="59817"/>
                    </a:cubicBezTo>
                    <a:lnTo>
                      <a:pt x="1993" y="63891"/>
                    </a:lnTo>
                    <a:cubicBezTo>
                      <a:pt x="2152" y="64266"/>
                      <a:pt x="2245" y="64811"/>
                      <a:pt x="2245" y="65388"/>
                    </a:cubicBezTo>
                    <a:lnTo>
                      <a:pt x="2245" y="87494"/>
                    </a:lnTo>
                    <a:lnTo>
                      <a:pt x="2310" y="87649"/>
                    </a:lnTo>
                    <a:lnTo>
                      <a:pt x="2310" y="100278"/>
                    </a:lnTo>
                    <a:cubicBezTo>
                      <a:pt x="2310" y="100854"/>
                      <a:pt x="2399" y="101404"/>
                      <a:pt x="2561" y="101774"/>
                    </a:cubicBezTo>
                    <a:lnTo>
                      <a:pt x="3829" y="104744"/>
                    </a:lnTo>
                    <a:cubicBezTo>
                      <a:pt x="3987" y="105114"/>
                      <a:pt x="4079" y="105664"/>
                      <a:pt x="4079" y="106240"/>
                    </a:cubicBezTo>
                    <a:lnTo>
                      <a:pt x="4079" y="113448"/>
                    </a:lnTo>
                    <a:cubicBezTo>
                      <a:pt x="4079" y="114024"/>
                      <a:pt x="4172" y="114574"/>
                      <a:pt x="4330" y="114944"/>
                    </a:cubicBezTo>
                    <a:lnTo>
                      <a:pt x="7621" y="122645"/>
                    </a:lnTo>
                    <a:cubicBezTo>
                      <a:pt x="7785" y="123019"/>
                      <a:pt x="7877" y="123569"/>
                      <a:pt x="7877" y="124146"/>
                    </a:cubicBezTo>
                    <a:lnTo>
                      <a:pt x="7877" y="127120"/>
                    </a:lnTo>
                    <a:cubicBezTo>
                      <a:pt x="7877" y="128291"/>
                      <a:pt x="7527" y="129086"/>
                      <a:pt x="7159" y="129086"/>
                    </a:cubicBezTo>
                    <a:cubicBezTo>
                      <a:pt x="7002" y="129086"/>
                      <a:pt x="6841" y="128941"/>
                      <a:pt x="6702" y="128616"/>
                    </a:cubicBezTo>
                    <a:lnTo>
                      <a:pt x="6138" y="127296"/>
                    </a:lnTo>
                    <a:cubicBezTo>
                      <a:pt x="6000" y="126971"/>
                      <a:pt x="5839" y="126826"/>
                      <a:pt x="5682" y="126826"/>
                    </a:cubicBezTo>
                    <a:cubicBezTo>
                      <a:pt x="5314" y="126826"/>
                      <a:pt x="4964" y="127621"/>
                      <a:pt x="4964" y="128792"/>
                    </a:cubicBezTo>
                    <a:lnTo>
                      <a:pt x="4964" y="157042"/>
                    </a:lnTo>
                    <a:cubicBezTo>
                      <a:pt x="4964" y="157618"/>
                      <a:pt x="5056" y="158164"/>
                      <a:pt x="5219" y="158538"/>
                    </a:cubicBezTo>
                    <a:lnTo>
                      <a:pt x="8281" y="165711"/>
                    </a:lnTo>
                    <a:cubicBezTo>
                      <a:pt x="8420" y="166035"/>
                      <a:pt x="8581" y="166181"/>
                      <a:pt x="8738" y="166181"/>
                    </a:cubicBezTo>
                    <a:cubicBezTo>
                      <a:pt x="9107" y="166181"/>
                      <a:pt x="9457" y="165385"/>
                      <a:pt x="9457" y="164210"/>
                    </a:cubicBezTo>
                    <a:lnTo>
                      <a:pt x="9457" y="147418"/>
                    </a:lnTo>
                    <a:cubicBezTo>
                      <a:pt x="9457" y="146248"/>
                      <a:pt x="9804" y="145452"/>
                      <a:pt x="10171" y="145452"/>
                    </a:cubicBezTo>
                    <a:cubicBezTo>
                      <a:pt x="10328" y="145452"/>
                      <a:pt x="10488" y="145598"/>
                      <a:pt x="10627" y="145922"/>
                    </a:cubicBezTo>
                    <a:lnTo>
                      <a:pt x="10913" y="146587"/>
                    </a:lnTo>
                    <a:cubicBezTo>
                      <a:pt x="11071" y="146961"/>
                      <a:pt x="11164" y="147511"/>
                      <a:pt x="11164" y="148087"/>
                    </a:cubicBezTo>
                    <a:lnTo>
                      <a:pt x="11164" y="152593"/>
                    </a:lnTo>
                    <a:lnTo>
                      <a:pt x="10785" y="151704"/>
                    </a:lnTo>
                    <a:lnTo>
                      <a:pt x="10785" y="184192"/>
                    </a:lnTo>
                    <a:cubicBezTo>
                      <a:pt x="10785" y="184769"/>
                      <a:pt x="10878" y="185319"/>
                      <a:pt x="11036" y="185693"/>
                    </a:cubicBezTo>
                    <a:lnTo>
                      <a:pt x="13821" y="192210"/>
                    </a:lnTo>
                    <a:cubicBezTo>
                      <a:pt x="13980" y="192584"/>
                      <a:pt x="14073" y="193129"/>
                      <a:pt x="14073" y="193709"/>
                    </a:cubicBezTo>
                    <a:lnTo>
                      <a:pt x="14073" y="197305"/>
                    </a:lnTo>
                    <a:cubicBezTo>
                      <a:pt x="14073" y="197881"/>
                      <a:pt x="14165" y="198427"/>
                      <a:pt x="14327" y="198801"/>
                    </a:cubicBezTo>
                    <a:lnTo>
                      <a:pt x="17390" y="205974"/>
                    </a:lnTo>
                    <a:cubicBezTo>
                      <a:pt x="17528" y="206298"/>
                      <a:pt x="17690" y="206444"/>
                      <a:pt x="17847" y="206444"/>
                    </a:cubicBezTo>
                    <a:cubicBezTo>
                      <a:pt x="18216" y="206444"/>
                      <a:pt x="18565" y="205649"/>
                      <a:pt x="18565" y="204477"/>
                    </a:cubicBezTo>
                    <a:lnTo>
                      <a:pt x="18565" y="176227"/>
                    </a:lnTo>
                    <a:cubicBezTo>
                      <a:pt x="18565" y="175651"/>
                      <a:pt x="18472" y="175106"/>
                      <a:pt x="18314" y="174732"/>
                    </a:cubicBezTo>
                    <a:lnTo>
                      <a:pt x="15907" y="169099"/>
                    </a:lnTo>
                    <a:cubicBezTo>
                      <a:pt x="15744" y="168725"/>
                      <a:pt x="15653" y="168179"/>
                      <a:pt x="15653" y="167603"/>
                    </a:cubicBezTo>
                    <a:lnTo>
                      <a:pt x="15653" y="149284"/>
                    </a:lnTo>
                    <a:cubicBezTo>
                      <a:pt x="15653" y="148112"/>
                      <a:pt x="16003" y="147314"/>
                      <a:pt x="16371" y="147314"/>
                    </a:cubicBezTo>
                    <a:cubicBezTo>
                      <a:pt x="16528" y="147314"/>
                      <a:pt x="16689" y="147460"/>
                      <a:pt x="16827" y="147784"/>
                    </a:cubicBezTo>
                    <a:lnTo>
                      <a:pt x="17078" y="148377"/>
                    </a:lnTo>
                    <a:cubicBezTo>
                      <a:pt x="17241" y="148752"/>
                      <a:pt x="17333" y="149297"/>
                      <a:pt x="17333" y="149874"/>
                    </a:cubicBezTo>
                    <a:lnTo>
                      <a:pt x="17333" y="165658"/>
                    </a:lnTo>
                    <a:cubicBezTo>
                      <a:pt x="17333" y="166235"/>
                      <a:pt x="17426" y="166785"/>
                      <a:pt x="17584" y="167154"/>
                    </a:cubicBezTo>
                    <a:lnTo>
                      <a:pt x="20651" y="174326"/>
                    </a:lnTo>
                    <a:cubicBezTo>
                      <a:pt x="20789" y="174651"/>
                      <a:pt x="20950" y="174797"/>
                      <a:pt x="21107" y="174797"/>
                    </a:cubicBezTo>
                    <a:cubicBezTo>
                      <a:pt x="21474" y="174797"/>
                      <a:pt x="21821" y="174001"/>
                      <a:pt x="21821" y="172831"/>
                    </a:cubicBezTo>
                    <a:lnTo>
                      <a:pt x="21821" y="144581"/>
                    </a:lnTo>
                    <a:cubicBezTo>
                      <a:pt x="21821" y="144004"/>
                      <a:pt x="21729" y="143458"/>
                      <a:pt x="21571" y="143084"/>
                    </a:cubicBezTo>
                    <a:lnTo>
                      <a:pt x="18182" y="135164"/>
                    </a:lnTo>
                    <a:cubicBezTo>
                      <a:pt x="18023" y="134790"/>
                      <a:pt x="17932" y="134240"/>
                      <a:pt x="17932" y="133663"/>
                    </a:cubicBezTo>
                    <a:lnTo>
                      <a:pt x="17932" y="132770"/>
                    </a:lnTo>
                    <a:lnTo>
                      <a:pt x="18346" y="133734"/>
                    </a:lnTo>
                    <a:lnTo>
                      <a:pt x="18346" y="133460"/>
                    </a:lnTo>
                    <a:cubicBezTo>
                      <a:pt x="18346" y="132287"/>
                      <a:pt x="18693" y="131490"/>
                      <a:pt x="19059" y="131490"/>
                    </a:cubicBezTo>
                    <a:cubicBezTo>
                      <a:pt x="19216" y="131490"/>
                      <a:pt x="19377" y="131636"/>
                      <a:pt x="19516" y="131961"/>
                    </a:cubicBezTo>
                    <a:lnTo>
                      <a:pt x="22103" y="138019"/>
                    </a:lnTo>
                    <a:cubicBezTo>
                      <a:pt x="22243" y="138343"/>
                      <a:pt x="22404" y="138489"/>
                      <a:pt x="22561" y="138489"/>
                    </a:cubicBezTo>
                    <a:cubicBezTo>
                      <a:pt x="22930" y="138489"/>
                      <a:pt x="23277" y="137691"/>
                      <a:pt x="23277" y="136519"/>
                    </a:cubicBezTo>
                    <a:lnTo>
                      <a:pt x="23277" y="97440"/>
                    </a:lnTo>
                    <a:cubicBezTo>
                      <a:pt x="23277" y="96863"/>
                      <a:pt x="23186" y="96313"/>
                      <a:pt x="23027" y="95943"/>
                    </a:cubicBezTo>
                    <a:lnTo>
                      <a:pt x="19353" y="87354"/>
                    </a:lnTo>
                    <a:cubicBezTo>
                      <a:pt x="19195" y="86980"/>
                      <a:pt x="19102" y="86430"/>
                      <a:pt x="19102" y="85853"/>
                    </a:cubicBezTo>
                    <a:lnTo>
                      <a:pt x="19102" y="71596"/>
                    </a:lnTo>
                    <a:cubicBezTo>
                      <a:pt x="19102" y="70426"/>
                      <a:pt x="19449" y="69631"/>
                      <a:pt x="19818" y="69631"/>
                    </a:cubicBezTo>
                    <a:cubicBezTo>
                      <a:pt x="19975" y="69631"/>
                      <a:pt x="20137" y="69776"/>
                      <a:pt x="20277" y="70101"/>
                    </a:cubicBezTo>
                    <a:lnTo>
                      <a:pt x="21439" y="72825"/>
                    </a:lnTo>
                    <a:cubicBezTo>
                      <a:pt x="21577" y="73149"/>
                      <a:pt x="21738" y="73295"/>
                      <a:pt x="21895" y="73295"/>
                    </a:cubicBezTo>
                    <a:cubicBezTo>
                      <a:pt x="22263" y="73295"/>
                      <a:pt x="22613" y="72499"/>
                      <a:pt x="22613" y="71328"/>
                    </a:cubicBezTo>
                    <a:lnTo>
                      <a:pt x="22613" y="43082"/>
                    </a:lnTo>
                    <a:cubicBezTo>
                      <a:pt x="22613" y="42501"/>
                      <a:pt x="22521" y="41956"/>
                      <a:pt x="22363" y="41582"/>
                    </a:cubicBezTo>
                    <a:lnTo>
                      <a:pt x="19296" y="34410"/>
                    </a:lnTo>
                    <a:cubicBezTo>
                      <a:pt x="19157" y="34085"/>
                      <a:pt x="18996" y="33940"/>
                      <a:pt x="18839" y="33940"/>
                    </a:cubicBezTo>
                    <a:cubicBezTo>
                      <a:pt x="18470" y="33940"/>
                      <a:pt x="18121" y="34736"/>
                      <a:pt x="18121" y="35910"/>
                    </a:cubicBezTo>
                    <a:lnTo>
                      <a:pt x="18121" y="43224"/>
                    </a:lnTo>
                    <a:cubicBezTo>
                      <a:pt x="18121" y="44395"/>
                      <a:pt x="17773" y="45191"/>
                      <a:pt x="17405" y="45191"/>
                    </a:cubicBezTo>
                    <a:cubicBezTo>
                      <a:pt x="17249" y="45191"/>
                      <a:pt x="17089" y="45046"/>
                      <a:pt x="16950" y="44723"/>
                    </a:cubicBezTo>
                    <a:cubicBezTo>
                      <a:pt x="16792" y="44349"/>
                      <a:pt x="16699" y="43799"/>
                      <a:pt x="16699" y="43224"/>
                    </a:cubicBezTo>
                    <a:lnTo>
                      <a:pt x="16699" y="12549"/>
                    </a:lnTo>
                    <a:cubicBezTo>
                      <a:pt x="16699" y="11972"/>
                      <a:pt x="16607" y="11422"/>
                      <a:pt x="16449" y="11048"/>
                    </a:cubicBezTo>
                    <a:lnTo>
                      <a:pt x="11925" y="469"/>
                    </a:lnTo>
                    <a:cubicBezTo>
                      <a:pt x="11787" y="146"/>
                      <a:pt x="11626" y="0"/>
                      <a:pt x="114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458950" y="4072475"/>
                <a:ext cx="279125" cy="471025"/>
              </a:xfrm>
              <a:custGeom>
                <a:avLst/>
                <a:gdLst/>
                <a:ahLst/>
                <a:cxnLst/>
                <a:rect l="l" t="t" r="r" b="b"/>
                <a:pathLst>
                  <a:path w="11165" h="18841" extrusionOk="0">
                    <a:moveTo>
                      <a:pt x="7540" y="0"/>
                    </a:moveTo>
                    <a:cubicBezTo>
                      <a:pt x="6608" y="0"/>
                      <a:pt x="5373" y="492"/>
                      <a:pt x="5373" y="492"/>
                    </a:cubicBezTo>
                    <a:lnTo>
                      <a:pt x="1735" y="6662"/>
                    </a:lnTo>
                    <a:lnTo>
                      <a:pt x="4053" y="11027"/>
                    </a:lnTo>
                    <a:cubicBezTo>
                      <a:pt x="4053" y="11027"/>
                      <a:pt x="0" y="18840"/>
                      <a:pt x="1739" y="18840"/>
                    </a:cubicBezTo>
                    <a:cubicBezTo>
                      <a:pt x="1759" y="18840"/>
                      <a:pt x="1779" y="18839"/>
                      <a:pt x="1801" y="18837"/>
                    </a:cubicBezTo>
                    <a:cubicBezTo>
                      <a:pt x="3689" y="18661"/>
                      <a:pt x="6918" y="12844"/>
                      <a:pt x="7503" y="11796"/>
                    </a:cubicBezTo>
                    <a:cubicBezTo>
                      <a:pt x="8093" y="10749"/>
                      <a:pt x="8775" y="5042"/>
                      <a:pt x="8775" y="5042"/>
                    </a:cubicBezTo>
                    <a:lnTo>
                      <a:pt x="10052" y="5641"/>
                    </a:lnTo>
                    <a:lnTo>
                      <a:pt x="11165" y="3163"/>
                    </a:lnTo>
                    <a:cubicBezTo>
                      <a:pt x="11165" y="3163"/>
                      <a:pt x="9048" y="990"/>
                      <a:pt x="8393" y="273"/>
                    </a:cubicBezTo>
                    <a:cubicBezTo>
                      <a:pt x="8211" y="72"/>
                      <a:pt x="7898" y="0"/>
                      <a:pt x="75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5402450" y="3624825"/>
                <a:ext cx="346800" cy="422975"/>
              </a:xfrm>
              <a:custGeom>
                <a:avLst/>
                <a:gdLst/>
                <a:ahLst/>
                <a:cxnLst/>
                <a:rect l="l" t="t" r="r" b="b"/>
                <a:pathLst>
                  <a:path w="13872" h="16919" extrusionOk="0">
                    <a:moveTo>
                      <a:pt x="5524" y="0"/>
                    </a:moveTo>
                    <a:cubicBezTo>
                      <a:pt x="5524" y="0"/>
                      <a:pt x="2527" y="480"/>
                      <a:pt x="1564" y="599"/>
                    </a:cubicBezTo>
                    <a:cubicBezTo>
                      <a:pt x="595" y="717"/>
                      <a:pt x="1" y="3191"/>
                      <a:pt x="1" y="3191"/>
                    </a:cubicBezTo>
                    <a:lnTo>
                      <a:pt x="1972" y="7608"/>
                    </a:lnTo>
                    <a:lnTo>
                      <a:pt x="7847" y="10350"/>
                    </a:lnTo>
                    <a:cubicBezTo>
                      <a:pt x="7847" y="10350"/>
                      <a:pt x="11247" y="16918"/>
                      <a:pt x="12587" y="16918"/>
                    </a:cubicBezTo>
                    <a:cubicBezTo>
                      <a:pt x="12725" y="16918"/>
                      <a:pt x="12841" y="16849"/>
                      <a:pt x="12929" y="16695"/>
                    </a:cubicBezTo>
                    <a:cubicBezTo>
                      <a:pt x="13871" y="15045"/>
                      <a:pt x="10980" y="9056"/>
                      <a:pt x="10465" y="7969"/>
                    </a:cubicBezTo>
                    <a:cubicBezTo>
                      <a:pt x="9950" y="6887"/>
                      <a:pt x="5682" y="3037"/>
                      <a:pt x="5682" y="3037"/>
                    </a:cubicBezTo>
                    <a:lnTo>
                      <a:pt x="6905" y="2342"/>
                    </a:lnTo>
                    <a:lnTo>
                      <a:pt x="552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139375" y="2399600"/>
                <a:ext cx="433425" cy="327025"/>
              </a:xfrm>
              <a:custGeom>
                <a:avLst/>
                <a:gdLst/>
                <a:ahLst/>
                <a:cxnLst/>
                <a:rect l="l" t="t" r="r" b="b"/>
                <a:pathLst>
                  <a:path w="17337" h="13081" extrusionOk="0">
                    <a:moveTo>
                      <a:pt x="13977" y="1"/>
                    </a:moveTo>
                    <a:cubicBezTo>
                      <a:pt x="13859" y="1"/>
                      <a:pt x="13739" y="23"/>
                      <a:pt x="13623" y="69"/>
                    </a:cubicBezTo>
                    <a:lnTo>
                      <a:pt x="721" y="5296"/>
                    </a:lnTo>
                    <a:cubicBezTo>
                      <a:pt x="233" y="5490"/>
                      <a:pt x="0" y="6045"/>
                      <a:pt x="193" y="6529"/>
                    </a:cubicBezTo>
                    <a:lnTo>
                      <a:pt x="2675" y="13081"/>
                    </a:lnTo>
                    <a:lnTo>
                      <a:pt x="4426" y="12504"/>
                    </a:lnTo>
                    <a:lnTo>
                      <a:pt x="2587" y="7932"/>
                    </a:lnTo>
                    <a:cubicBezTo>
                      <a:pt x="2389" y="7448"/>
                      <a:pt x="2622" y="6894"/>
                      <a:pt x="3111" y="6701"/>
                    </a:cubicBezTo>
                    <a:lnTo>
                      <a:pt x="12624" y="2867"/>
                    </a:lnTo>
                    <a:cubicBezTo>
                      <a:pt x="12740" y="2820"/>
                      <a:pt x="12860" y="2798"/>
                      <a:pt x="12978" y="2798"/>
                    </a:cubicBezTo>
                    <a:cubicBezTo>
                      <a:pt x="13353" y="2798"/>
                      <a:pt x="13709" y="3023"/>
                      <a:pt x="13857" y="3391"/>
                    </a:cubicBezTo>
                    <a:lnTo>
                      <a:pt x="15700" y="7963"/>
                    </a:lnTo>
                    <a:lnTo>
                      <a:pt x="17337" y="7144"/>
                    </a:lnTo>
                    <a:lnTo>
                      <a:pt x="14860" y="597"/>
                    </a:lnTo>
                    <a:cubicBezTo>
                      <a:pt x="14709" y="225"/>
                      <a:pt x="14353" y="1"/>
                      <a:pt x="139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176425" y="2444325"/>
                <a:ext cx="25997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10399" h="5467" extrusionOk="0">
                    <a:moveTo>
                      <a:pt x="8552" y="1"/>
                    </a:moveTo>
                    <a:cubicBezTo>
                      <a:pt x="8418" y="1"/>
                      <a:pt x="8283" y="22"/>
                      <a:pt x="8151" y="66"/>
                    </a:cubicBezTo>
                    <a:cubicBezTo>
                      <a:pt x="6244" y="714"/>
                      <a:pt x="1761" y="2249"/>
                      <a:pt x="986" y="2720"/>
                    </a:cubicBezTo>
                    <a:cubicBezTo>
                      <a:pt x="1" y="3318"/>
                      <a:pt x="2769" y="5466"/>
                      <a:pt x="2769" y="5466"/>
                    </a:cubicBezTo>
                    <a:lnTo>
                      <a:pt x="10399" y="2562"/>
                    </a:lnTo>
                    <a:cubicBezTo>
                      <a:pt x="10263" y="1760"/>
                      <a:pt x="9946" y="1092"/>
                      <a:pt x="9642" y="612"/>
                    </a:cubicBezTo>
                    <a:cubicBezTo>
                      <a:pt x="9399" y="226"/>
                      <a:pt x="8985" y="1"/>
                      <a:pt x="8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188625" y="2438500"/>
                <a:ext cx="254150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10166" h="5937" extrusionOk="0">
                    <a:moveTo>
                      <a:pt x="8065" y="0"/>
                    </a:moveTo>
                    <a:cubicBezTo>
                      <a:pt x="7904" y="0"/>
                      <a:pt x="7742" y="26"/>
                      <a:pt x="7583" y="80"/>
                    </a:cubicBezTo>
                    <a:cubicBezTo>
                      <a:pt x="5682" y="722"/>
                      <a:pt x="1176" y="2267"/>
                      <a:pt x="376" y="2755"/>
                    </a:cubicBezTo>
                    <a:cubicBezTo>
                      <a:pt x="177" y="2874"/>
                      <a:pt x="63" y="3054"/>
                      <a:pt x="53" y="3279"/>
                    </a:cubicBezTo>
                    <a:cubicBezTo>
                      <a:pt x="1" y="4181"/>
                      <a:pt x="1779" y="5606"/>
                      <a:pt x="2135" y="5884"/>
                    </a:cubicBezTo>
                    <a:cubicBezTo>
                      <a:pt x="2179" y="5919"/>
                      <a:pt x="2228" y="5937"/>
                      <a:pt x="2281" y="5937"/>
                    </a:cubicBezTo>
                    <a:cubicBezTo>
                      <a:pt x="2350" y="5937"/>
                      <a:pt x="2417" y="5901"/>
                      <a:pt x="2466" y="5844"/>
                    </a:cubicBezTo>
                    <a:cubicBezTo>
                      <a:pt x="2545" y="5742"/>
                      <a:pt x="2527" y="5594"/>
                      <a:pt x="2421" y="5514"/>
                    </a:cubicBezTo>
                    <a:cubicBezTo>
                      <a:pt x="1616" y="4889"/>
                      <a:pt x="494" y="3789"/>
                      <a:pt x="520" y="3305"/>
                    </a:cubicBezTo>
                    <a:cubicBezTo>
                      <a:pt x="525" y="3256"/>
                      <a:pt x="538" y="3204"/>
                      <a:pt x="622" y="3155"/>
                    </a:cubicBezTo>
                    <a:cubicBezTo>
                      <a:pt x="1145" y="2834"/>
                      <a:pt x="3803" y="1853"/>
                      <a:pt x="7736" y="524"/>
                    </a:cubicBezTo>
                    <a:cubicBezTo>
                      <a:pt x="7846" y="488"/>
                      <a:pt x="7957" y="470"/>
                      <a:pt x="8067" y="470"/>
                    </a:cubicBezTo>
                    <a:cubicBezTo>
                      <a:pt x="8420" y="470"/>
                      <a:pt x="8758" y="651"/>
                      <a:pt x="8956" y="973"/>
                    </a:cubicBezTo>
                    <a:cubicBezTo>
                      <a:pt x="9330" y="1567"/>
                      <a:pt x="9572" y="2192"/>
                      <a:pt x="9677" y="2834"/>
                    </a:cubicBezTo>
                    <a:cubicBezTo>
                      <a:pt x="9697" y="2948"/>
                      <a:pt x="9798" y="3031"/>
                      <a:pt x="9910" y="3031"/>
                    </a:cubicBezTo>
                    <a:cubicBezTo>
                      <a:pt x="9923" y="3031"/>
                      <a:pt x="9937" y="3030"/>
                      <a:pt x="9950" y="3027"/>
                    </a:cubicBezTo>
                    <a:cubicBezTo>
                      <a:pt x="10078" y="3006"/>
                      <a:pt x="10165" y="2883"/>
                      <a:pt x="10144" y="2755"/>
                    </a:cubicBezTo>
                    <a:cubicBezTo>
                      <a:pt x="10025" y="2056"/>
                      <a:pt x="9761" y="1369"/>
                      <a:pt x="9356" y="722"/>
                    </a:cubicBezTo>
                    <a:cubicBezTo>
                      <a:pt x="9068" y="263"/>
                      <a:pt x="8576" y="0"/>
                      <a:pt x="80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3887775" y="2457750"/>
                <a:ext cx="1235075" cy="983800"/>
              </a:xfrm>
              <a:custGeom>
                <a:avLst/>
                <a:gdLst/>
                <a:ahLst/>
                <a:cxnLst/>
                <a:rect l="l" t="t" r="r" b="b"/>
                <a:pathLst>
                  <a:path w="49403" h="39352" extrusionOk="0">
                    <a:moveTo>
                      <a:pt x="39166" y="1"/>
                    </a:moveTo>
                    <a:cubicBezTo>
                      <a:pt x="38874" y="1"/>
                      <a:pt x="38576" y="49"/>
                      <a:pt x="38283" y="150"/>
                    </a:cubicBezTo>
                    <a:lnTo>
                      <a:pt x="2160" y="13228"/>
                    </a:lnTo>
                    <a:cubicBezTo>
                      <a:pt x="753" y="13712"/>
                      <a:pt x="1" y="15252"/>
                      <a:pt x="489" y="16660"/>
                    </a:cubicBezTo>
                    <a:lnTo>
                      <a:pt x="7688" y="37530"/>
                    </a:lnTo>
                    <a:cubicBezTo>
                      <a:pt x="8075" y="38648"/>
                      <a:pt x="9121" y="39352"/>
                      <a:pt x="10242" y="39352"/>
                    </a:cubicBezTo>
                    <a:cubicBezTo>
                      <a:pt x="10535" y="39352"/>
                      <a:pt x="10832" y="39304"/>
                      <a:pt x="11124" y="39203"/>
                    </a:cubicBezTo>
                    <a:lnTo>
                      <a:pt x="47242" y="26125"/>
                    </a:lnTo>
                    <a:cubicBezTo>
                      <a:pt x="48654" y="25641"/>
                      <a:pt x="49403" y="24101"/>
                      <a:pt x="48914" y="22692"/>
                    </a:cubicBezTo>
                    <a:lnTo>
                      <a:pt x="41716" y="1822"/>
                    </a:lnTo>
                    <a:cubicBezTo>
                      <a:pt x="41328" y="703"/>
                      <a:pt x="40284" y="1"/>
                      <a:pt x="3916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4032650" y="3095675"/>
                <a:ext cx="3215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219" extrusionOk="0">
                    <a:moveTo>
                      <a:pt x="352" y="0"/>
                    </a:moveTo>
                    <a:cubicBezTo>
                      <a:pt x="317" y="0"/>
                      <a:pt x="281" y="6"/>
                      <a:pt x="246" y="18"/>
                    </a:cubicBezTo>
                    <a:cubicBezTo>
                      <a:pt x="84" y="80"/>
                      <a:pt x="0" y="260"/>
                      <a:pt x="62" y="419"/>
                    </a:cubicBezTo>
                    <a:lnTo>
                      <a:pt x="638" y="2012"/>
                    </a:lnTo>
                    <a:cubicBezTo>
                      <a:pt x="687" y="2139"/>
                      <a:pt x="806" y="2218"/>
                      <a:pt x="933" y="2218"/>
                    </a:cubicBezTo>
                    <a:cubicBezTo>
                      <a:pt x="969" y="2218"/>
                      <a:pt x="1004" y="2214"/>
                      <a:pt x="1039" y="2201"/>
                    </a:cubicBezTo>
                    <a:cubicBezTo>
                      <a:pt x="1202" y="2139"/>
                      <a:pt x="1286" y="1959"/>
                      <a:pt x="1229" y="1796"/>
                    </a:cubicBezTo>
                    <a:lnTo>
                      <a:pt x="648" y="207"/>
                    </a:lnTo>
                    <a:cubicBezTo>
                      <a:pt x="602" y="79"/>
                      <a:pt x="481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3953900" y="2807350"/>
                <a:ext cx="940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10668" extrusionOk="0">
                    <a:moveTo>
                      <a:pt x="3411" y="1"/>
                    </a:moveTo>
                    <a:cubicBezTo>
                      <a:pt x="3377" y="1"/>
                      <a:pt x="3343" y="6"/>
                      <a:pt x="3309" y="18"/>
                    </a:cubicBezTo>
                    <a:lnTo>
                      <a:pt x="1751" y="560"/>
                    </a:lnTo>
                    <a:cubicBezTo>
                      <a:pt x="1109" y="784"/>
                      <a:pt x="594" y="1246"/>
                      <a:pt x="307" y="1866"/>
                    </a:cubicBezTo>
                    <a:cubicBezTo>
                      <a:pt x="22" y="2483"/>
                      <a:pt x="0" y="3173"/>
                      <a:pt x="242" y="3803"/>
                    </a:cubicBezTo>
                    <a:lnTo>
                      <a:pt x="2667" y="10460"/>
                    </a:lnTo>
                    <a:cubicBezTo>
                      <a:pt x="2715" y="10588"/>
                      <a:pt x="2834" y="10667"/>
                      <a:pt x="2961" y="10667"/>
                    </a:cubicBezTo>
                    <a:cubicBezTo>
                      <a:pt x="2996" y="10667"/>
                      <a:pt x="3032" y="10662"/>
                      <a:pt x="3067" y="10649"/>
                    </a:cubicBezTo>
                    <a:cubicBezTo>
                      <a:pt x="3230" y="10588"/>
                      <a:pt x="3313" y="10408"/>
                      <a:pt x="3256" y="10249"/>
                    </a:cubicBezTo>
                    <a:lnTo>
                      <a:pt x="831" y="3582"/>
                    </a:lnTo>
                    <a:cubicBezTo>
                      <a:pt x="646" y="3107"/>
                      <a:pt x="664" y="2593"/>
                      <a:pt x="880" y="2130"/>
                    </a:cubicBezTo>
                    <a:cubicBezTo>
                      <a:pt x="1091" y="1669"/>
                      <a:pt x="1474" y="1321"/>
                      <a:pt x="1958" y="1153"/>
                    </a:cubicBezTo>
                    <a:lnTo>
                      <a:pt x="3516" y="613"/>
                    </a:lnTo>
                    <a:cubicBezTo>
                      <a:pt x="3678" y="555"/>
                      <a:pt x="3762" y="375"/>
                      <a:pt x="3709" y="212"/>
                    </a:cubicBezTo>
                    <a:cubicBezTo>
                      <a:pt x="3664" y="82"/>
                      <a:pt x="3541" y="1"/>
                      <a:pt x="34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4360575" y="2483500"/>
                <a:ext cx="476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3279" extrusionOk="0">
                    <a:moveTo>
                      <a:pt x="278" y="0"/>
                    </a:moveTo>
                    <a:lnTo>
                      <a:pt x="1" y="145"/>
                    </a:lnTo>
                    <a:lnTo>
                      <a:pt x="1589" y="3195"/>
                    </a:lnTo>
                    <a:cubicBezTo>
                      <a:pt x="1616" y="3248"/>
                      <a:pt x="1673" y="3278"/>
                      <a:pt x="1730" y="3278"/>
                    </a:cubicBezTo>
                    <a:cubicBezTo>
                      <a:pt x="1752" y="3278"/>
                      <a:pt x="1778" y="3274"/>
                      <a:pt x="1800" y="3260"/>
                    </a:cubicBezTo>
                    <a:cubicBezTo>
                      <a:pt x="1875" y="3221"/>
                      <a:pt x="1906" y="3128"/>
                      <a:pt x="1867" y="3049"/>
                    </a:cubicBez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317350" y="2545625"/>
                <a:ext cx="4092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498" extrusionOk="0">
                    <a:moveTo>
                      <a:pt x="173" y="1"/>
                    </a:moveTo>
                    <a:cubicBezTo>
                      <a:pt x="131" y="1"/>
                      <a:pt x="88" y="17"/>
                      <a:pt x="58" y="50"/>
                    </a:cubicBezTo>
                    <a:cubicBezTo>
                      <a:pt x="0" y="115"/>
                      <a:pt x="5" y="212"/>
                      <a:pt x="67" y="274"/>
                    </a:cubicBezTo>
                    <a:lnTo>
                      <a:pt x="1356" y="1453"/>
                    </a:lnTo>
                    <a:cubicBezTo>
                      <a:pt x="1387" y="1484"/>
                      <a:pt x="1426" y="1498"/>
                      <a:pt x="1462" y="1498"/>
                    </a:cubicBezTo>
                    <a:cubicBezTo>
                      <a:pt x="1505" y="1498"/>
                      <a:pt x="1545" y="1480"/>
                      <a:pt x="1576" y="1445"/>
                    </a:cubicBezTo>
                    <a:cubicBezTo>
                      <a:pt x="1637" y="1382"/>
                      <a:pt x="1633" y="1282"/>
                      <a:pt x="1567" y="1224"/>
                    </a:cubicBezTo>
                    <a:lnTo>
                      <a:pt x="278" y="41"/>
                    </a:lnTo>
                    <a:cubicBezTo>
                      <a:pt x="249" y="1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4260150" y="2533200"/>
                <a:ext cx="38075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2233" extrusionOk="0">
                    <a:moveTo>
                      <a:pt x="182" y="0"/>
                    </a:moveTo>
                    <a:cubicBezTo>
                      <a:pt x="157" y="0"/>
                      <a:pt x="131" y="6"/>
                      <a:pt x="106" y="19"/>
                    </a:cubicBezTo>
                    <a:cubicBezTo>
                      <a:pt x="31" y="58"/>
                      <a:pt x="1" y="151"/>
                      <a:pt x="40" y="230"/>
                    </a:cubicBezTo>
                    <a:cubicBezTo>
                      <a:pt x="70" y="283"/>
                      <a:pt x="744" y="1576"/>
                      <a:pt x="1224" y="2175"/>
                    </a:cubicBezTo>
                    <a:cubicBezTo>
                      <a:pt x="1258" y="2214"/>
                      <a:pt x="1303" y="2232"/>
                      <a:pt x="1347" y="2232"/>
                    </a:cubicBezTo>
                    <a:cubicBezTo>
                      <a:pt x="1382" y="2232"/>
                      <a:pt x="1417" y="2223"/>
                      <a:pt x="1443" y="2196"/>
                    </a:cubicBezTo>
                    <a:cubicBezTo>
                      <a:pt x="1514" y="2144"/>
                      <a:pt x="1522" y="2047"/>
                      <a:pt x="1470" y="1977"/>
                    </a:cubicBezTo>
                    <a:cubicBezTo>
                      <a:pt x="1008" y="1404"/>
                      <a:pt x="326" y="98"/>
                      <a:pt x="317" y="84"/>
                    </a:cubicBezTo>
                    <a:cubicBezTo>
                      <a:pt x="290" y="30"/>
                      <a:pt x="238" y="0"/>
                      <a:pt x="1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217950" y="2878000"/>
                <a:ext cx="2233825" cy="1156525"/>
              </a:xfrm>
              <a:custGeom>
                <a:avLst/>
                <a:gdLst/>
                <a:ahLst/>
                <a:cxnLst/>
                <a:rect l="l" t="t" r="r" b="b"/>
                <a:pathLst>
                  <a:path w="89353" h="46261" extrusionOk="0">
                    <a:moveTo>
                      <a:pt x="22828" y="0"/>
                    </a:moveTo>
                    <a:lnTo>
                      <a:pt x="0" y="24554"/>
                    </a:lnTo>
                    <a:lnTo>
                      <a:pt x="37411" y="46260"/>
                    </a:lnTo>
                    <a:lnTo>
                      <a:pt x="89352" y="37481"/>
                    </a:lnTo>
                    <a:lnTo>
                      <a:pt x="87254" y="32562"/>
                    </a:lnTo>
                    <a:lnTo>
                      <a:pt x="47792" y="32267"/>
                    </a:lnTo>
                    <a:lnTo>
                      <a:pt x="25653" y="10939"/>
                    </a:lnTo>
                    <a:lnTo>
                      <a:pt x="228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3205500" y="2862250"/>
                <a:ext cx="2257275" cy="1180400"/>
              </a:xfrm>
              <a:custGeom>
                <a:avLst/>
                <a:gdLst/>
                <a:ahLst/>
                <a:cxnLst/>
                <a:rect l="l" t="t" r="r" b="b"/>
                <a:pathLst>
                  <a:path w="90291" h="47216" extrusionOk="0">
                    <a:moveTo>
                      <a:pt x="23164" y="1264"/>
                    </a:moveTo>
                    <a:lnTo>
                      <a:pt x="25848" y="11648"/>
                    </a:lnTo>
                    <a:lnTo>
                      <a:pt x="25874" y="11732"/>
                    </a:lnTo>
                    <a:lnTo>
                      <a:pt x="48070" y="33121"/>
                    </a:lnTo>
                    <a:lnTo>
                      <a:pt x="48162" y="33210"/>
                    </a:lnTo>
                    <a:lnTo>
                      <a:pt x="87545" y="33500"/>
                    </a:lnTo>
                    <a:lnTo>
                      <a:pt x="89406" y="37869"/>
                    </a:lnTo>
                    <a:lnTo>
                      <a:pt x="37967" y="46564"/>
                    </a:lnTo>
                    <a:lnTo>
                      <a:pt x="995" y="25109"/>
                    </a:lnTo>
                    <a:lnTo>
                      <a:pt x="23164" y="1264"/>
                    </a:lnTo>
                    <a:close/>
                    <a:moveTo>
                      <a:pt x="23485" y="1"/>
                    </a:moveTo>
                    <a:lnTo>
                      <a:pt x="1" y="25254"/>
                    </a:lnTo>
                    <a:lnTo>
                      <a:pt x="37751" y="47163"/>
                    </a:lnTo>
                    <a:lnTo>
                      <a:pt x="37847" y="47216"/>
                    </a:lnTo>
                    <a:lnTo>
                      <a:pt x="90291" y="38353"/>
                    </a:lnTo>
                    <a:lnTo>
                      <a:pt x="87963" y="32879"/>
                    </a:lnTo>
                    <a:lnTo>
                      <a:pt x="48413" y="32585"/>
                    </a:lnTo>
                    <a:lnTo>
                      <a:pt x="26433" y="11406"/>
                    </a:lnTo>
                    <a:lnTo>
                      <a:pt x="2348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9050" y="3152775"/>
                <a:ext cx="2201600" cy="873600"/>
              </a:xfrm>
              <a:custGeom>
                <a:avLst/>
                <a:gdLst/>
                <a:ahLst/>
                <a:cxnLst/>
                <a:rect l="l" t="t" r="r" b="b"/>
                <a:pathLst>
                  <a:path w="88064" h="34944" extrusionOk="0">
                    <a:moveTo>
                      <a:pt x="24502" y="1"/>
                    </a:moveTo>
                    <a:cubicBezTo>
                      <a:pt x="24114" y="66"/>
                      <a:pt x="23393" y="186"/>
                      <a:pt x="22451" y="344"/>
                    </a:cubicBezTo>
                    <a:cubicBezTo>
                      <a:pt x="22138" y="762"/>
                      <a:pt x="21791" y="1171"/>
                      <a:pt x="21421" y="1576"/>
                    </a:cubicBezTo>
                    <a:cubicBezTo>
                      <a:pt x="19072" y="4564"/>
                      <a:pt x="15125" y="6896"/>
                      <a:pt x="12018" y="8397"/>
                    </a:cubicBezTo>
                    <a:cubicBezTo>
                      <a:pt x="8212" y="10447"/>
                      <a:pt x="3988" y="12221"/>
                      <a:pt x="1" y="13685"/>
                    </a:cubicBezTo>
                    <a:lnTo>
                      <a:pt x="36625" y="34943"/>
                    </a:lnTo>
                    <a:lnTo>
                      <a:pt x="88064" y="26248"/>
                    </a:lnTo>
                    <a:lnTo>
                      <a:pt x="86827" y="23344"/>
                    </a:lnTo>
                    <a:cubicBezTo>
                      <a:pt x="84861" y="23450"/>
                      <a:pt x="57521" y="24933"/>
                      <a:pt x="50305" y="24933"/>
                    </a:cubicBezTo>
                    <a:cubicBezTo>
                      <a:pt x="49056" y="24933"/>
                      <a:pt x="48408" y="24889"/>
                      <a:pt x="48607" y="24784"/>
                    </a:cubicBezTo>
                    <a:cubicBezTo>
                      <a:pt x="48814" y="24673"/>
                      <a:pt x="48849" y="24629"/>
                      <a:pt x="48756" y="24629"/>
                    </a:cubicBezTo>
                    <a:cubicBezTo>
                      <a:pt x="48250" y="24629"/>
                      <a:pt x="43854" y="26082"/>
                      <a:pt x="43854" y="26082"/>
                    </a:cubicBezTo>
                    <a:cubicBezTo>
                      <a:pt x="43854" y="26082"/>
                      <a:pt x="41672" y="21971"/>
                      <a:pt x="38446" y="20528"/>
                    </a:cubicBezTo>
                    <a:cubicBezTo>
                      <a:pt x="38125" y="20383"/>
                      <a:pt x="37861" y="20316"/>
                      <a:pt x="37646" y="20316"/>
                    </a:cubicBezTo>
                    <a:cubicBezTo>
                      <a:pt x="35713" y="20316"/>
                      <a:pt x="37808" y="25602"/>
                      <a:pt x="37808" y="25602"/>
                    </a:cubicBezTo>
                    <a:cubicBezTo>
                      <a:pt x="37808" y="25602"/>
                      <a:pt x="25716" y="18689"/>
                      <a:pt x="22812" y="16194"/>
                    </a:cubicBezTo>
                    <a:cubicBezTo>
                      <a:pt x="20172" y="13927"/>
                      <a:pt x="23978" y="2368"/>
                      <a:pt x="24699" y="273"/>
                    </a:cubicBezTo>
                    <a:lnTo>
                      <a:pt x="24532" y="111"/>
                    </a:lnTo>
                    <a:lnTo>
                      <a:pt x="24506" y="27"/>
                    </a:lnTo>
                    <a:lnTo>
                      <a:pt x="2450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229475" y="3151450"/>
                <a:ext cx="2222300" cy="883075"/>
              </a:xfrm>
              <a:custGeom>
                <a:avLst/>
                <a:gdLst/>
                <a:ahLst/>
                <a:cxnLst/>
                <a:rect l="l" t="t" r="r" b="b"/>
                <a:pathLst>
                  <a:path w="88892" h="35323" extrusionOk="0">
                    <a:moveTo>
                      <a:pt x="25192" y="1"/>
                    </a:moveTo>
                    <a:cubicBezTo>
                      <a:pt x="25192" y="1"/>
                      <a:pt x="25087" y="19"/>
                      <a:pt x="24885" y="54"/>
                    </a:cubicBezTo>
                    <a:lnTo>
                      <a:pt x="24889" y="80"/>
                    </a:lnTo>
                    <a:lnTo>
                      <a:pt x="24915" y="164"/>
                    </a:lnTo>
                    <a:lnTo>
                      <a:pt x="25082" y="326"/>
                    </a:lnTo>
                    <a:cubicBezTo>
                      <a:pt x="25153" y="115"/>
                      <a:pt x="25192" y="1"/>
                      <a:pt x="25192" y="1"/>
                    </a:cubicBezTo>
                    <a:close/>
                    <a:moveTo>
                      <a:pt x="384" y="13738"/>
                    </a:moveTo>
                    <a:cubicBezTo>
                      <a:pt x="256" y="13787"/>
                      <a:pt x="124" y="13836"/>
                      <a:pt x="1" y="13880"/>
                    </a:cubicBezTo>
                    <a:lnTo>
                      <a:pt x="36950" y="35322"/>
                    </a:lnTo>
                    <a:lnTo>
                      <a:pt x="88891" y="26543"/>
                    </a:lnTo>
                    <a:lnTo>
                      <a:pt x="87321" y="23393"/>
                    </a:lnTo>
                    <a:cubicBezTo>
                      <a:pt x="87321" y="23393"/>
                      <a:pt x="87285" y="23393"/>
                      <a:pt x="87210" y="23397"/>
                    </a:cubicBezTo>
                    <a:lnTo>
                      <a:pt x="88447" y="26301"/>
                    </a:lnTo>
                    <a:lnTo>
                      <a:pt x="37008" y="34996"/>
                    </a:lnTo>
                    <a:lnTo>
                      <a:pt x="384" y="13738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821275" y="2570625"/>
                <a:ext cx="2175300" cy="1679175"/>
              </a:xfrm>
              <a:custGeom>
                <a:avLst/>
                <a:gdLst/>
                <a:ahLst/>
                <a:cxnLst/>
                <a:rect l="l" t="t" r="r" b="b"/>
                <a:pathLst>
                  <a:path w="87012" h="67167" extrusionOk="0">
                    <a:moveTo>
                      <a:pt x="56558" y="0"/>
                    </a:moveTo>
                    <a:cubicBezTo>
                      <a:pt x="53690" y="0"/>
                      <a:pt x="50982" y="699"/>
                      <a:pt x="49064" y="2679"/>
                    </a:cubicBezTo>
                    <a:cubicBezTo>
                      <a:pt x="42547" y="9412"/>
                      <a:pt x="45197" y="20923"/>
                      <a:pt x="45197" y="20923"/>
                    </a:cubicBezTo>
                    <a:cubicBezTo>
                      <a:pt x="45197" y="20923"/>
                      <a:pt x="1" y="36804"/>
                      <a:pt x="4304" y="45068"/>
                    </a:cubicBezTo>
                    <a:cubicBezTo>
                      <a:pt x="8604" y="53328"/>
                      <a:pt x="66718" y="67167"/>
                      <a:pt x="66718" y="67167"/>
                    </a:cubicBezTo>
                    <a:lnTo>
                      <a:pt x="72522" y="59681"/>
                    </a:lnTo>
                    <a:lnTo>
                      <a:pt x="40712" y="41508"/>
                    </a:lnTo>
                    <a:cubicBezTo>
                      <a:pt x="40712" y="41508"/>
                      <a:pt x="87012" y="30661"/>
                      <a:pt x="80504" y="14481"/>
                    </a:cubicBezTo>
                    <a:cubicBezTo>
                      <a:pt x="76720" y="5080"/>
                      <a:pt x="73424" y="3889"/>
                      <a:pt x="71996" y="3889"/>
                    </a:cubicBezTo>
                    <a:cubicBezTo>
                      <a:pt x="71511" y="3889"/>
                      <a:pt x="71241" y="4026"/>
                      <a:pt x="71241" y="4026"/>
                    </a:cubicBezTo>
                    <a:cubicBezTo>
                      <a:pt x="71241" y="4026"/>
                      <a:pt x="63440" y="0"/>
                      <a:pt x="56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1911150" y="2562325"/>
                <a:ext cx="1954625" cy="1696275"/>
              </a:xfrm>
              <a:custGeom>
                <a:avLst/>
                <a:gdLst/>
                <a:ahLst/>
                <a:cxnLst/>
                <a:rect l="l" t="t" r="r" b="b"/>
                <a:pathLst>
                  <a:path w="78185" h="67851" extrusionOk="0">
                    <a:moveTo>
                      <a:pt x="52945" y="657"/>
                    </a:moveTo>
                    <a:cubicBezTo>
                      <a:pt x="59677" y="657"/>
                      <a:pt x="67396" y="4579"/>
                      <a:pt x="67506" y="4636"/>
                    </a:cubicBezTo>
                    <a:lnTo>
                      <a:pt x="67646" y="4706"/>
                    </a:lnTo>
                    <a:lnTo>
                      <a:pt x="67787" y="4640"/>
                    </a:lnTo>
                    <a:cubicBezTo>
                      <a:pt x="67802" y="4633"/>
                      <a:pt x="68016" y="4533"/>
                      <a:pt x="68401" y="4533"/>
                    </a:cubicBezTo>
                    <a:cubicBezTo>
                      <a:pt x="68673" y="4533"/>
                      <a:pt x="69030" y="4582"/>
                      <a:pt x="69464" y="4750"/>
                    </a:cubicBezTo>
                    <a:cubicBezTo>
                      <a:pt x="71113" y="5393"/>
                      <a:pt x="73701" y="7680"/>
                      <a:pt x="76619" y="14928"/>
                    </a:cubicBezTo>
                    <a:cubicBezTo>
                      <a:pt x="77534" y="17207"/>
                      <a:pt x="77402" y="19513"/>
                      <a:pt x="76223" y="21783"/>
                    </a:cubicBezTo>
                    <a:cubicBezTo>
                      <a:pt x="70041" y="33682"/>
                      <a:pt x="37372" y="41458"/>
                      <a:pt x="37047" y="41537"/>
                    </a:cubicBezTo>
                    <a:lnTo>
                      <a:pt x="36268" y="41717"/>
                    </a:lnTo>
                    <a:lnTo>
                      <a:pt x="68461" y="60106"/>
                    </a:lnTo>
                    <a:lnTo>
                      <a:pt x="63000" y="67147"/>
                    </a:lnTo>
                    <a:cubicBezTo>
                      <a:pt x="59281" y="66254"/>
                      <a:pt x="5048" y="53061"/>
                      <a:pt x="986" y="45255"/>
                    </a:cubicBezTo>
                    <a:cubicBezTo>
                      <a:pt x="656" y="44621"/>
                      <a:pt x="647" y="43934"/>
                      <a:pt x="955" y="43156"/>
                    </a:cubicBezTo>
                    <a:cubicBezTo>
                      <a:pt x="4260" y="34791"/>
                      <a:pt x="41328" y="21683"/>
                      <a:pt x="41702" y="21551"/>
                    </a:cubicBezTo>
                    <a:lnTo>
                      <a:pt x="41966" y="21458"/>
                    </a:lnTo>
                    <a:lnTo>
                      <a:pt x="41905" y="21185"/>
                    </a:lnTo>
                    <a:cubicBezTo>
                      <a:pt x="41878" y="21070"/>
                      <a:pt x="39366" y="9766"/>
                      <a:pt x="45694" y="3232"/>
                    </a:cubicBezTo>
                    <a:cubicBezTo>
                      <a:pt x="47537" y="1331"/>
                      <a:pt x="50156" y="657"/>
                      <a:pt x="52945" y="657"/>
                    </a:cubicBezTo>
                    <a:close/>
                    <a:moveTo>
                      <a:pt x="52995" y="1"/>
                    </a:moveTo>
                    <a:cubicBezTo>
                      <a:pt x="50047" y="1"/>
                      <a:pt x="47247" y="728"/>
                      <a:pt x="45245" y="2796"/>
                    </a:cubicBezTo>
                    <a:cubicBezTo>
                      <a:pt x="39246" y="8992"/>
                      <a:pt x="40893" y="19244"/>
                      <a:pt x="41236" y="21049"/>
                    </a:cubicBezTo>
                    <a:cubicBezTo>
                      <a:pt x="37641" y="22325"/>
                      <a:pt x="3675" y="34576"/>
                      <a:pt x="374" y="42923"/>
                    </a:cubicBezTo>
                    <a:cubicBezTo>
                      <a:pt x="1" y="43869"/>
                      <a:pt x="19" y="44753"/>
                      <a:pt x="427" y="45545"/>
                    </a:cubicBezTo>
                    <a:cubicBezTo>
                      <a:pt x="4745" y="53835"/>
                      <a:pt x="60672" y="67239"/>
                      <a:pt x="63048" y="67807"/>
                    </a:cubicBezTo>
                    <a:lnTo>
                      <a:pt x="63246" y="67850"/>
                    </a:lnTo>
                    <a:lnTo>
                      <a:pt x="69397" y="59921"/>
                    </a:lnTo>
                    <a:lnTo>
                      <a:pt x="37953" y="41960"/>
                    </a:lnTo>
                    <a:cubicBezTo>
                      <a:pt x="43084" y="40692"/>
                      <a:pt x="70924" y="33339"/>
                      <a:pt x="76777" y="22074"/>
                    </a:cubicBezTo>
                    <a:cubicBezTo>
                      <a:pt x="78045" y="19632"/>
                      <a:pt x="78185" y="17150"/>
                      <a:pt x="77200" y="14695"/>
                    </a:cubicBezTo>
                    <a:cubicBezTo>
                      <a:pt x="74176" y="7183"/>
                      <a:pt x="71418" y="4812"/>
                      <a:pt x="69640" y="4147"/>
                    </a:cubicBezTo>
                    <a:cubicBezTo>
                      <a:pt x="69154" y="3965"/>
                      <a:pt x="68736" y="3908"/>
                      <a:pt x="68403" y="3908"/>
                    </a:cubicBezTo>
                    <a:cubicBezTo>
                      <a:pt x="68067" y="3908"/>
                      <a:pt x="67817" y="3966"/>
                      <a:pt x="67669" y="4015"/>
                    </a:cubicBezTo>
                    <a:cubicBezTo>
                      <a:pt x="66564" y="3460"/>
                      <a:pt x="59426" y="1"/>
                      <a:pt x="52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2356025" y="3600500"/>
                <a:ext cx="490900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19636" h="4737" extrusionOk="0">
                    <a:moveTo>
                      <a:pt x="19318" y="1"/>
                    </a:moveTo>
                    <a:cubicBezTo>
                      <a:pt x="19213" y="1"/>
                      <a:pt x="8823" y="199"/>
                      <a:pt x="224" y="4137"/>
                    </a:cubicBezTo>
                    <a:cubicBezTo>
                      <a:pt x="66" y="4208"/>
                      <a:pt x="0" y="4393"/>
                      <a:pt x="71" y="4551"/>
                    </a:cubicBezTo>
                    <a:cubicBezTo>
                      <a:pt x="124" y="4665"/>
                      <a:pt x="238" y="4736"/>
                      <a:pt x="356" y="4736"/>
                    </a:cubicBezTo>
                    <a:cubicBezTo>
                      <a:pt x="401" y="4736"/>
                      <a:pt x="445" y="4722"/>
                      <a:pt x="484" y="4704"/>
                    </a:cubicBezTo>
                    <a:cubicBezTo>
                      <a:pt x="8959" y="823"/>
                      <a:pt x="19225" y="630"/>
                      <a:pt x="19327" y="626"/>
                    </a:cubicBezTo>
                    <a:cubicBezTo>
                      <a:pt x="19498" y="626"/>
                      <a:pt x="19635" y="480"/>
                      <a:pt x="19635" y="309"/>
                    </a:cubicBezTo>
                    <a:cubicBezTo>
                      <a:pt x="19630" y="137"/>
                      <a:pt x="19493" y="1"/>
                      <a:pt x="193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2279250" y="3597150"/>
                <a:ext cx="246325" cy="107350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4294" extrusionOk="0">
                    <a:moveTo>
                      <a:pt x="9511" y="0"/>
                    </a:moveTo>
                    <a:cubicBezTo>
                      <a:pt x="9490" y="0"/>
                      <a:pt x="9468" y="3"/>
                      <a:pt x="9447" y="7"/>
                    </a:cubicBezTo>
                    <a:cubicBezTo>
                      <a:pt x="3547" y="1195"/>
                      <a:pt x="401" y="2379"/>
                      <a:pt x="84" y="3532"/>
                    </a:cubicBezTo>
                    <a:cubicBezTo>
                      <a:pt x="0" y="3845"/>
                      <a:pt x="123" y="4091"/>
                      <a:pt x="259" y="4210"/>
                    </a:cubicBezTo>
                    <a:cubicBezTo>
                      <a:pt x="321" y="4267"/>
                      <a:pt x="401" y="4293"/>
                      <a:pt x="480" y="4293"/>
                    </a:cubicBezTo>
                    <a:cubicBezTo>
                      <a:pt x="563" y="4293"/>
                      <a:pt x="647" y="4263"/>
                      <a:pt x="708" y="4196"/>
                    </a:cubicBezTo>
                    <a:cubicBezTo>
                      <a:pt x="823" y="4064"/>
                      <a:pt x="819" y="3875"/>
                      <a:pt x="691" y="3761"/>
                    </a:cubicBezTo>
                    <a:cubicBezTo>
                      <a:pt x="687" y="3752"/>
                      <a:pt x="673" y="3730"/>
                      <a:pt x="695" y="3673"/>
                    </a:cubicBezTo>
                    <a:cubicBezTo>
                      <a:pt x="823" y="3351"/>
                      <a:pt x="1826" y="2177"/>
                      <a:pt x="9571" y="619"/>
                    </a:cubicBezTo>
                    <a:cubicBezTo>
                      <a:pt x="9743" y="588"/>
                      <a:pt x="9853" y="421"/>
                      <a:pt x="9817" y="254"/>
                    </a:cubicBezTo>
                    <a:cubicBezTo>
                      <a:pt x="9786" y="103"/>
                      <a:pt x="9658" y="0"/>
                      <a:pt x="95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3539500" y="3192175"/>
                <a:ext cx="235100" cy="170525"/>
              </a:xfrm>
              <a:custGeom>
                <a:avLst/>
                <a:gdLst/>
                <a:ahLst/>
                <a:cxnLst/>
                <a:rect l="l" t="t" r="r" b="b"/>
                <a:pathLst>
                  <a:path w="9404" h="6821" extrusionOk="0">
                    <a:moveTo>
                      <a:pt x="9403" y="0"/>
                    </a:moveTo>
                    <a:lnTo>
                      <a:pt x="9403" y="0"/>
                    </a:lnTo>
                    <a:cubicBezTo>
                      <a:pt x="7084" y="2521"/>
                      <a:pt x="3745" y="4806"/>
                      <a:pt x="0" y="6821"/>
                    </a:cubicBezTo>
                    <a:cubicBezTo>
                      <a:pt x="3107" y="5320"/>
                      <a:pt x="7054" y="2988"/>
                      <a:pt x="940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3302325" y="2935425"/>
                <a:ext cx="547200" cy="458300"/>
              </a:xfrm>
              <a:custGeom>
                <a:avLst/>
                <a:gdLst/>
                <a:ahLst/>
                <a:cxnLst/>
                <a:rect l="l" t="t" r="r" b="b"/>
                <a:pathLst>
                  <a:path w="21888" h="18332" extrusionOk="0">
                    <a:moveTo>
                      <a:pt x="20968" y="0"/>
                    </a:moveTo>
                    <a:cubicBezTo>
                      <a:pt x="20686" y="106"/>
                      <a:pt x="20215" y="285"/>
                      <a:pt x="19585" y="519"/>
                    </a:cubicBezTo>
                    <a:cubicBezTo>
                      <a:pt x="17763" y="1927"/>
                      <a:pt x="15586" y="3344"/>
                      <a:pt x="13126" y="4475"/>
                    </a:cubicBezTo>
                    <a:cubicBezTo>
                      <a:pt x="10688" y="5592"/>
                      <a:pt x="6583" y="6433"/>
                      <a:pt x="929" y="6974"/>
                    </a:cubicBezTo>
                    <a:cubicBezTo>
                      <a:pt x="616" y="7054"/>
                      <a:pt x="308" y="7133"/>
                      <a:pt x="0" y="7202"/>
                    </a:cubicBezTo>
                    <a:cubicBezTo>
                      <a:pt x="4448" y="7383"/>
                      <a:pt x="10974" y="7921"/>
                      <a:pt x="11238" y="9509"/>
                    </a:cubicBezTo>
                    <a:cubicBezTo>
                      <a:pt x="11569" y="11463"/>
                      <a:pt x="7203" y="16483"/>
                      <a:pt x="5527" y="18331"/>
                    </a:cubicBezTo>
                    <a:cubicBezTo>
                      <a:pt x="12202" y="15216"/>
                      <a:pt x="18252" y="11331"/>
                      <a:pt x="20576" y="6859"/>
                    </a:cubicBezTo>
                    <a:cubicBezTo>
                      <a:pt x="21755" y="4589"/>
                      <a:pt x="21887" y="2283"/>
                      <a:pt x="20972" y="4"/>
                    </a:cubicBezTo>
                    <a:cubicBezTo>
                      <a:pt x="20968" y="4"/>
                      <a:pt x="20968" y="4"/>
                      <a:pt x="20968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3424425" y="2932650"/>
                <a:ext cx="46282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19134" extrusionOk="0">
                    <a:moveTo>
                      <a:pt x="16378" y="0"/>
                    </a:moveTo>
                    <a:cubicBezTo>
                      <a:pt x="16378" y="0"/>
                      <a:pt x="16273" y="40"/>
                      <a:pt x="16084" y="111"/>
                    </a:cubicBezTo>
                    <a:cubicBezTo>
                      <a:pt x="16084" y="115"/>
                      <a:pt x="16084" y="115"/>
                      <a:pt x="16088" y="115"/>
                    </a:cubicBezTo>
                    <a:cubicBezTo>
                      <a:pt x="17003" y="2394"/>
                      <a:pt x="16871" y="4700"/>
                      <a:pt x="15692" y="6970"/>
                    </a:cubicBezTo>
                    <a:cubicBezTo>
                      <a:pt x="13368" y="11442"/>
                      <a:pt x="7318" y="15327"/>
                      <a:pt x="643" y="18442"/>
                    </a:cubicBezTo>
                    <a:cubicBezTo>
                      <a:pt x="247" y="18878"/>
                      <a:pt x="1" y="19133"/>
                      <a:pt x="1" y="19133"/>
                    </a:cubicBezTo>
                    <a:cubicBezTo>
                      <a:pt x="1" y="19133"/>
                      <a:pt x="2007" y="18460"/>
                      <a:pt x="4603" y="17202"/>
                    </a:cubicBezTo>
                    <a:cubicBezTo>
                      <a:pt x="8348" y="15187"/>
                      <a:pt x="11687" y="12902"/>
                      <a:pt x="14006" y="10381"/>
                    </a:cubicBezTo>
                    <a:cubicBezTo>
                      <a:pt x="14442" y="9822"/>
                      <a:pt x="14825" y="9246"/>
                      <a:pt x="15137" y="8643"/>
                    </a:cubicBezTo>
                    <a:cubicBezTo>
                      <a:pt x="18512" y="2112"/>
                      <a:pt x="16378" y="0"/>
                      <a:pt x="1637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1927300" y="3147700"/>
                <a:ext cx="1607600" cy="1093325"/>
              </a:xfrm>
              <a:custGeom>
                <a:avLst/>
                <a:gdLst/>
                <a:ahLst/>
                <a:cxnLst/>
                <a:rect l="l" t="t" r="r" b="b"/>
                <a:pathLst>
                  <a:path w="64304" h="43733" extrusionOk="0">
                    <a:moveTo>
                      <a:pt x="39727" y="1"/>
                    </a:moveTo>
                    <a:cubicBezTo>
                      <a:pt x="37470" y="269"/>
                      <a:pt x="35310" y="612"/>
                      <a:pt x="33734" y="882"/>
                    </a:cubicBezTo>
                    <a:cubicBezTo>
                      <a:pt x="22663" y="5198"/>
                      <a:pt x="2694" y="13704"/>
                      <a:pt x="309" y="19741"/>
                    </a:cubicBezTo>
                    <a:cubicBezTo>
                      <a:pt x="1" y="20519"/>
                      <a:pt x="10" y="21206"/>
                      <a:pt x="340" y="21840"/>
                    </a:cubicBezTo>
                    <a:cubicBezTo>
                      <a:pt x="4402" y="29646"/>
                      <a:pt x="58635" y="42839"/>
                      <a:pt x="62354" y="43732"/>
                    </a:cubicBezTo>
                    <a:lnTo>
                      <a:pt x="64303" y="41214"/>
                    </a:lnTo>
                    <a:cubicBezTo>
                      <a:pt x="51881" y="36718"/>
                      <a:pt x="29365" y="28651"/>
                      <a:pt x="26065" y="28137"/>
                    </a:cubicBezTo>
                    <a:cubicBezTo>
                      <a:pt x="21471" y="27416"/>
                      <a:pt x="31059" y="25312"/>
                      <a:pt x="35886" y="21519"/>
                    </a:cubicBezTo>
                    <a:cubicBezTo>
                      <a:pt x="36929" y="20700"/>
                      <a:pt x="37154" y="20387"/>
                      <a:pt x="36805" y="20387"/>
                    </a:cubicBezTo>
                    <a:cubicBezTo>
                      <a:pt x="36246" y="20387"/>
                      <a:pt x="34218" y="21189"/>
                      <a:pt x="31705" y="21985"/>
                    </a:cubicBezTo>
                    <a:cubicBezTo>
                      <a:pt x="29193" y="22786"/>
                      <a:pt x="26197" y="23582"/>
                      <a:pt x="23706" y="23582"/>
                    </a:cubicBezTo>
                    <a:cubicBezTo>
                      <a:pt x="23019" y="23582"/>
                      <a:pt x="22377" y="23525"/>
                      <a:pt x="21788" y="23389"/>
                    </a:cubicBezTo>
                    <a:cubicBezTo>
                      <a:pt x="16106" y="22065"/>
                      <a:pt x="26307" y="20995"/>
                      <a:pt x="30104" y="19337"/>
                    </a:cubicBezTo>
                    <a:lnTo>
                      <a:pt x="30104" y="19337"/>
                    </a:lnTo>
                    <a:cubicBezTo>
                      <a:pt x="26478" y="19873"/>
                      <a:pt x="21835" y="20894"/>
                      <a:pt x="17633" y="22816"/>
                    </a:cubicBezTo>
                    <a:cubicBezTo>
                      <a:pt x="17594" y="22834"/>
                      <a:pt x="17550" y="22848"/>
                      <a:pt x="17505" y="22848"/>
                    </a:cubicBezTo>
                    <a:cubicBezTo>
                      <a:pt x="17387" y="22848"/>
                      <a:pt x="17273" y="22777"/>
                      <a:pt x="17220" y="22663"/>
                    </a:cubicBezTo>
                    <a:cubicBezTo>
                      <a:pt x="17149" y="22505"/>
                      <a:pt x="17215" y="22320"/>
                      <a:pt x="17373" y="22249"/>
                    </a:cubicBezTo>
                    <a:cubicBezTo>
                      <a:pt x="22052" y="20107"/>
                      <a:pt x="27266" y="19073"/>
                      <a:pt x="31059" y="18571"/>
                    </a:cubicBezTo>
                    <a:cubicBezTo>
                      <a:pt x="30988" y="18549"/>
                      <a:pt x="30883" y="18539"/>
                      <a:pt x="30738" y="18539"/>
                    </a:cubicBezTo>
                    <a:cubicBezTo>
                      <a:pt x="29650" y="18539"/>
                      <a:pt x="26540" y="19130"/>
                      <a:pt x="22879" y="19719"/>
                    </a:cubicBezTo>
                    <a:cubicBezTo>
                      <a:pt x="20762" y="20062"/>
                      <a:pt x="18461" y="20401"/>
                      <a:pt x="16260" y="20630"/>
                    </a:cubicBezTo>
                    <a:cubicBezTo>
                      <a:pt x="15103" y="21136"/>
                      <a:pt x="14835" y="21492"/>
                      <a:pt x="14773" y="21651"/>
                    </a:cubicBezTo>
                    <a:cubicBezTo>
                      <a:pt x="14751" y="21708"/>
                      <a:pt x="14765" y="21730"/>
                      <a:pt x="14769" y="21739"/>
                    </a:cubicBezTo>
                    <a:cubicBezTo>
                      <a:pt x="14897" y="21853"/>
                      <a:pt x="14901" y="22042"/>
                      <a:pt x="14786" y="22174"/>
                    </a:cubicBezTo>
                    <a:cubicBezTo>
                      <a:pt x="14725" y="22241"/>
                      <a:pt x="14641" y="22271"/>
                      <a:pt x="14558" y="22271"/>
                    </a:cubicBezTo>
                    <a:cubicBezTo>
                      <a:pt x="14479" y="22271"/>
                      <a:pt x="14399" y="22245"/>
                      <a:pt x="14337" y="22188"/>
                    </a:cubicBezTo>
                    <a:cubicBezTo>
                      <a:pt x="14201" y="22069"/>
                      <a:pt x="14078" y="21823"/>
                      <a:pt x="14162" y="21510"/>
                    </a:cubicBezTo>
                    <a:cubicBezTo>
                      <a:pt x="14232" y="21264"/>
                      <a:pt x="14426" y="21017"/>
                      <a:pt x="14751" y="20767"/>
                    </a:cubicBezTo>
                    <a:lnTo>
                      <a:pt x="14751" y="20767"/>
                    </a:lnTo>
                    <a:cubicBezTo>
                      <a:pt x="13682" y="20850"/>
                      <a:pt x="12657" y="20899"/>
                      <a:pt x="11706" y="20899"/>
                    </a:cubicBezTo>
                    <a:cubicBezTo>
                      <a:pt x="8437" y="20899"/>
                      <a:pt x="6073" y="20318"/>
                      <a:pt x="6073" y="18571"/>
                    </a:cubicBezTo>
                    <a:cubicBezTo>
                      <a:pt x="6065" y="12621"/>
                      <a:pt x="39587" y="54"/>
                      <a:pt x="39727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1851950" y="3169725"/>
                <a:ext cx="1690750" cy="1080075"/>
              </a:xfrm>
              <a:custGeom>
                <a:avLst/>
                <a:gdLst/>
                <a:ahLst/>
                <a:cxnLst/>
                <a:rect l="l" t="t" r="r" b="b"/>
                <a:pathLst>
                  <a:path w="67630" h="43203" extrusionOk="0">
                    <a:moveTo>
                      <a:pt x="36748" y="1"/>
                    </a:moveTo>
                    <a:lnTo>
                      <a:pt x="36748" y="1"/>
                    </a:lnTo>
                    <a:cubicBezTo>
                      <a:pt x="36114" y="106"/>
                      <a:pt x="35574" y="202"/>
                      <a:pt x="35160" y="277"/>
                    </a:cubicBezTo>
                    <a:cubicBezTo>
                      <a:pt x="22245" y="5387"/>
                      <a:pt x="1" y="15194"/>
                      <a:pt x="3077" y="21104"/>
                    </a:cubicBezTo>
                    <a:cubicBezTo>
                      <a:pt x="7377" y="29364"/>
                      <a:pt x="65491" y="43203"/>
                      <a:pt x="65491" y="43203"/>
                    </a:cubicBezTo>
                    <a:lnTo>
                      <a:pt x="67630" y="40448"/>
                    </a:lnTo>
                    <a:cubicBezTo>
                      <a:pt x="67524" y="40408"/>
                      <a:pt x="67423" y="40373"/>
                      <a:pt x="67317" y="40333"/>
                    </a:cubicBezTo>
                    <a:lnTo>
                      <a:pt x="65368" y="42851"/>
                    </a:lnTo>
                    <a:cubicBezTo>
                      <a:pt x="61649" y="41958"/>
                      <a:pt x="7416" y="28765"/>
                      <a:pt x="3354" y="20959"/>
                    </a:cubicBezTo>
                    <a:cubicBezTo>
                      <a:pt x="3024" y="20325"/>
                      <a:pt x="3015" y="19638"/>
                      <a:pt x="3323" y="18860"/>
                    </a:cubicBezTo>
                    <a:cubicBezTo>
                      <a:pt x="5708" y="12823"/>
                      <a:pt x="25677" y="4317"/>
                      <a:pt x="36748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2356025" y="3611950"/>
                <a:ext cx="35127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4279" extrusionOk="0">
                    <a:moveTo>
                      <a:pt x="13910" y="1"/>
                    </a:moveTo>
                    <a:lnTo>
                      <a:pt x="13910" y="1"/>
                    </a:lnTo>
                    <a:cubicBezTo>
                      <a:pt x="10117" y="503"/>
                      <a:pt x="4903" y="1537"/>
                      <a:pt x="224" y="3679"/>
                    </a:cubicBezTo>
                    <a:cubicBezTo>
                      <a:pt x="66" y="3750"/>
                      <a:pt x="0" y="3935"/>
                      <a:pt x="71" y="4093"/>
                    </a:cubicBezTo>
                    <a:cubicBezTo>
                      <a:pt x="124" y="4207"/>
                      <a:pt x="238" y="4278"/>
                      <a:pt x="356" y="4278"/>
                    </a:cubicBezTo>
                    <a:cubicBezTo>
                      <a:pt x="401" y="4278"/>
                      <a:pt x="445" y="4264"/>
                      <a:pt x="484" y="4246"/>
                    </a:cubicBezTo>
                    <a:cubicBezTo>
                      <a:pt x="4686" y="2324"/>
                      <a:pt x="9329" y="1303"/>
                      <a:pt x="12955" y="767"/>
                    </a:cubicBezTo>
                    <a:cubicBezTo>
                      <a:pt x="13303" y="617"/>
                      <a:pt x="13597" y="458"/>
                      <a:pt x="13821" y="296"/>
                    </a:cubicBezTo>
                    <a:cubicBezTo>
                      <a:pt x="14033" y="141"/>
                      <a:pt x="14050" y="49"/>
                      <a:pt x="13910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2279250" y="3663450"/>
                <a:ext cx="5457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642" extrusionOk="0">
                    <a:moveTo>
                      <a:pt x="2182" y="0"/>
                    </a:moveTo>
                    <a:lnTo>
                      <a:pt x="2182" y="0"/>
                    </a:lnTo>
                    <a:cubicBezTo>
                      <a:pt x="1672" y="53"/>
                      <a:pt x="1171" y="96"/>
                      <a:pt x="673" y="137"/>
                    </a:cubicBezTo>
                    <a:cubicBezTo>
                      <a:pt x="348" y="387"/>
                      <a:pt x="154" y="634"/>
                      <a:pt x="84" y="880"/>
                    </a:cubicBezTo>
                    <a:cubicBezTo>
                      <a:pt x="0" y="1193"/>
                      <a:pt x="123" y="1439"/>
                      <a:pt x="259" y="1558"/>
                    </a:cubicBezTo>
                    <a:cubicBezTo>
                      <a:pt x="321" y="1615"/>
                      <a:pt x="401" y="1641"/>
                      <a:pt x="480" y="1641"/>
                    </a:cubicBezTo>
                    <a:cubicBezTo>
                      <a:pt x="563" y="1641"/>
                      <a:pt x="647" y="1611"/>
                      <a:pt x="708" y="1544"/>
                    </a:cubicBezTo>
                    <a:cubicBezTo>
                      <a:pt x="823" y="1412"/>
                      <a:pt x="819" y="1223"/>
                      <a:pt x="691" y="1109"/>
                    </a:cubicBezTo>
                    <a:cubicBezTo>
                      <a:pt x="687" y="1100"/>
                      <a:pt x="673" y="1078"/>
                      <a:pt x="695" y="1021"/>
                    </a:cubicBezTo>
                    <a:cubicBezTo>
                      <a:pt x="757" y="862"/>
                      <a:pt x="1025" y="506"/>
                      <a:pt x="2182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4094575" y="2210900"/>
                <a:ext cx="20760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5127" extrusionOk="0">
                    <a:moveTo>
                      <a:pt x="6526" y="0"/>
                    </a:moveTo>
                    <a:lnTo>
                      <a:pt x="1" y="1342"/>
                    </a:lnTo>
                    <a:lnTo>
                      <a:pt x="2984" y="5126"/>
                    </a:lnTo>
                    <a:lnTo>
                      <a:pt x="8304" y="3630"/>
                    </a:lnTo>
                    <a:lnTo>
                      <a:pt x="65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080525" y="2201975"/>
                <a:ext cx="2328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5841" extrusionOk="0">
                    <a:moveTo>
                      <a:pt x="6912" y="713"/>
                    </a:moveTo>
                    <a:lnTo>
                      <a:pt x="8422" y="3785"/>
                    </a:lnTo>
                    <a:lnTo>
                      <a:pt x="3660" y="5127"/>
                    </a:lnTo>
                    <a:lnTo>
                      <a:pt x="1122" y="1901"/>
                    </a:lnTo>
                    <a:lnTo>
                      <a:pt x="6912" y="713"/>
                    </a:lnTo>
                    <a:close/>
                    <a:moveTo>
                      <a:pt x="7261" y="0"/>
                    </a:moveTo>
                    <a:lnTo>
                      <a:pt x="0" y="1497"/>
                    </a:lnTo>
                    <a:lnTo>
                      <a:pt x="3432" y="5840"/>
                    </a:lnTo>
                    <a:lnTo>
                      <a:pt x="9315" y="418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2772400" y="1276775"/>
                <a:ext cx="1485350" cy="1000250"/>
              </a:xfrm>
              <a:custGeom>
                <a:avLst/>
                <a:gdLst/>
                <a:ahLst/>
                <a:cxnLst/>
                <a:rect l="l" t="t" r="r" b="b"/>
                <a:pathLst>
                  <a:path w="59414" h="40010" extrusionOk="0">
                    <a:moveTo>
                      <a:pt x="27868" y="0"/>
                    </a:moveTo>
                    <a:cubicBezTo>
                      <a:pt x="24832" y="0"/>
                      <a:pt x="21846" y="157"/>
                      <a:pt x="19613" y="323"/>
                    </a:cubicBezTo>
                    <a:cubicBezTo>
                      <a:pt x="16108" y="587"/>
                      <a:pt x="11044" y="647"/>
                      <a:pt x="7164" y="647"/>
                    </a:cubicBezTo>
                    <a:cubicBezTo>
                      <a:pt x="3928" y="647"/>
                      <a:pt x="1514" y="605"/>
                      <a:pt x="1514" y="605"/>
                    </a:cubicBezTo>
                    <a:lnTo>
                      <a:pt x="1514" y="605"/>
                    </a:lnTo>
                    <a:cubicBezTo>
                      <a:pt x="1" y="12371"/>
                      <a:pt x="7631" y="20401"/>
                      <a:pt x="7631" y="20401"/>
                    </a:cubicBezTo>
                    <a:lnTo>
                      <a:pt x="32766" y="17344"/>
                    </a:lnTo>
                    <a:lnTo>
                      <a:pt x="53310" y="40010"/>
                    </a:lnTo>
                    <a:lnTo>
                      <a:pt x="59413" y="37365"/>
                    </a:lnTo>
                    <a:cubicBezTo>
                      <a:pt x="59413" y="37365"/>
                      <a:pt x="42996" y="5819"/>
                      <a:pt x="40861" y="2633"/>
                    </a:cubicBezTo>
                    <a:cubicBezTo>
                      <a:pt x="39465" y="553"/>
                      <a:pt x="33577" y="0"/>
                      <a:pt x="27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2764600" y="1268675"/>
                <a:ext cx="1503925" cy="1017800"/>
              </a:xfrm>
              <a:custGeom>
                <a:avLst/>
                <a:gdLst/>
                <a:ahLst/>
                <a:cxnLst/>
                <a:rect l="l" t="t" r="r" b="b"/>
                <a:pathLst>
                  <a:path w="60157" h="40712" extrusionOk="0">
                    <a:moveTo>
                      <a:pt x="28134" y="635"/>
                    </a:moveTo>
                    <a:cubicBezTo>
                      <a:pt x="34318" y="635"/>
                      <a:pt x="39681" y="1293"/>
                      <a:pt x="40915" y="3129"/>
                    </a:cubicBezTo>
                    <a:cubicBezTo>
                      <a:pt x="42903" y="6099"/>
                      <a:pt x="57609" y="34310"/>
                      <a:pt x="59290" y="37535"/>
                    </a:cubicBezTo>
                    <a:lnTo>
                      <a:pt x="53702" y="39960"/>
                    </a:lnTo>
                    <a:lnTo>
                      <a:pt x="33200" y="17337"/>
                    </a:lnTo>
                    <a:lnTo>
                      <a:pt x="8065" y="20396"/>
                    </a:lnTo>
                    <a:cubicBezTo>
                      <a:pt x="7173" y="19388"/>
                      <a:pt x="867" y="11837"/>
                      <a:pt x="2104" y="1246"/>
                    </a:cubicBezTo>
                    <a:lnTo>
                      <a:pt x="2104" y="1246"/>
                    </a:lnTo>
                    <a:cubicBezTo>
                      <a:pt x="2832" y="1258"/>
                      <a:pt x="4891" y="1285"/>
                      <a:pt x="7473" y="1285"/>
                    </a:cubicBezTo>
                    <a:cubicBezTo>
                      <a:pt x="11367" y="1285"/>
                      <a:pt x="16451" y="1224"/>
                      <a:pt x="19946" y="960"/>
                    </a:cubicBezTo>
                    <a:cubicBezTo>
                      <a:pt x="22652" y="757"/>
                      <a:pt x="25469" y="635"/>
                      <a:pt x="28134" y="635"/>
                    </a:cubicBezTo>
                    <a:close/>
                    <a:moveTo>
                      <a:pt x="28262" y="1"/>
                    </a:moveTo>
                    <a:cubicBezTo>
                      <a:pt x="25053" y="1"/>
                      <a:pt x="21966" y="180"/>
                      <a:pt x="19903" y="335"/>
                    </a:cubicBezTo>
                    <a:cubicBezTo>
                      <a:pt x="16410" y="599"/>
                      <a:pt x="11324" y="659"/>
                      <a:pt x="7437" y="659"/>
                    </a:cubicBezTo>
                    <a:cubicBezTo>
                      <a:pt x="4261" y="659"/>
                      <a:pt x="1886" y="619"/>
                      <a:pt x="1835" y="617"/>
                    </a:cubicBezTo>
                    <a:lnTo>
                      <a:pt x="1554" y="612"/>
                    </a:lnTo>
                    <a:lnTo>
                      <a:pt x="1518" y="889"/>
                    </a:lnTo>
                    <a:cubicBezTo>
                      <a:pt x="0" y="12669"/>
                      <a:pt x="7635" y="20863"/>
                      <a:pt x="7714" y="20942"/>
                    </a:cubicBezTo>
                    <a:lnTo>
                      <a:pt x="7824" y="21056"/>
                    </a:lnTo>
                    <a:lnTo>
                      <a:pt x="32954" y="17998"/>
                    </a:lnTo>
                    <a:lnTo>
                      <a:pt x="53539" y="40712"/>
                    </a:lnTo>
                    <a:lnTo>
                      <a:pt x="60156" y="37843"/>
                    </a:lnTo>
                    <a:lnTo>
                      <a:pt x="60003" y="37543"/>
                    </a:lnTo>
                    <a:cubicBezTo>
                      <a:pt x="59329" y="36255"/>
                      <a:pt x="43550" y="5946"/>
                      <a:pt x="41433" y="2782"/>
                    </a:cubicBezTo>
                    <a:cubicBezTo>
                      <a:pt x="39941" y="556"/>
                      <a:pt x="33912" y="1"/>
                      <a:pt x="2826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3040500" y="1482100"/>
                <a:ext cx="1054100" cy="762375"/>
              </a:xfrm>
              <a:custGeom>
                <a:avLst/>
                <a:gdLst/>
                <a:ahLst/>
                <a:cxnLst/>
                <a:rect l="l" t="t" r="r" b="b"/>
                <a:pathLst>
                  <a:path w="42164" h="30495" extrusionOk="0">
                    <a:moveTo>
                      <a:pt x="26116" y="0"/>
                    </a:moveTo>
                    <a:cubicBezTo>
                      <a:pt x="25078" y="0"/>
                      <a:pt x="21773" y="3027"/>
                      <a:pt x="19863" y="3349"/>
                    </a:cubicBezTo>
                    <a:cubicBezTo>
                      <a:pt x="19704" y="3375"/>
                      <a:pt x="19481" y="3388"/>
                      <a:pt x="19190" y="3388"/>
                    </a:cubicBezTo>
                    <a:cubicBezTo>
                      <a:pt x="15701" y="3388"/>
                      <a:pt x="3477" y="1548"/>
                      <a:pt x="0" y="1016"/>
                    </a:cubicBezTo>
                    <a:lnTo>
                      <a:pt x="0" y="1016"/>
                    </a:lnTo>
                    <a:cubicBezTo>
                      <a:pt x="2658" y="3859"/>
                      <a:pt x="5610" y="7133"/>
                      <a:pt x="8467" y="10468"/>
                    </a:cubicBezTo>
                    <a:lnTo>
                      <a:pt x="22164" y="8800"/>
                    </a:lnTo>
                    <a:lnTo>
                      <a:pt x="33258" y="21043"/>
                    </a:lnTo>
                    <a:lnTo>
                      <a:pt x="42164" y="30494"/>
                    </a:lnTo>
                    <a:cubicBezTo>
                      <a:pt x="42164" y="30494"/>
                      <a:pt x="25825" y="3340"/>
                      <a:pt x="26388" y="762"/>
                    </a:cubicBezTo>
                    <a:cubicBezTo>
                      <a:pt x="26508" y="216"/>
                      <a:pt x="26394" y="0"/>
                      <a:pt x="26116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3264350" y="1728175"/>
                <a:ext cx="245575" cy="4995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998" extrusionOk="0">
                    <a:moveTo>
                      <a:pt x="9822" y="1"/>
                    </a:moveTo>
                    <a:lnTo>
                      <a:pt x="1" y="1197"/>
                    </a:lnTo>
                    <a:cubicBezTo>
                      <a:pt x="226" y="1461"/>
                      <a:pt x="454" y="1730"/>
                      <a:pt x="679" y="1998"/>
                    </a:cubicBezTo>
                    <a:lnTo>
                      <a:pt x="982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3252150" y="1702100"/>
                <a:ext cx="619825" cy="306075"/>
              </a:xfrm>
              <a:custGeom>
                <a:avLst/>
                <a:gdLst/>
                <a:ahLst/>
                <a:cxnLst/>
                <a:rect l="l" t="t" r="r" b="b"/>
                <a:pathLst>
                  <a:path w="24793" h="12243" extrusionOk="0">
                    <a:moveTo>
                      <a:pt x="13698" y="0"/>
                    </a:moveTo>
                    <a:lnTo>
                      <a:pt x="1" y="1668"/>
                    </a:lnTo>
                    <a:cubicBezTo>
                      <a:pt x="163" y="1857"/>
                      <a:pt x="326" y="2047"/>
                      <a:pt x="489" y="2240"/>
                    </a:cubicBezTo>
                    <a:lnTo>
                      <a:pt x="10310" y="1044"/>
                    </a:lnTo>
                    <a:lnTo>
                      <a:pt x="13576" y="331"/>
                    </a:lnTo>
                    <a:lnTo>
                      <a:pt x="24792" y="12243"/>
                    </a:lnTo>
                    <a:lnTo>
                      <a:pt x="13698" y="0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2" name="Google Shape;952;p37"/>
              <p:cNvSpPr/>
              <p:nvPr/>
            </p:nvSpPr>
            <p:spPr>
              <a:xfrm>
                <a:off x="2026975" y="1427575"/>
                <a:ext cx="404875" cy="512825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20513" extrusionOk="0">
                    <a:moveTo>
                      <a:pt x="14727" y="0"/>
                    </a:moveTo>
                    <a:cubicBezTo>
                      <a:pt x="10771" y="0"/>
                      <a:pt x="8098" y="2916"/>
                      <a:pt x="8098" y="2916"/>
                    </a:cubicBezTo>
                    <a:cubicBezTo>
                      <a:pt x="8098" y="2916"/>
                      <a:pt x="1" y="12336"/>
                      <a:pt x="1391" y="16174"/>
                    </a:cubicBezTo>
                    <a:lnTo>
                      <a:pt x="1822" y="20513"/>
                    </a:lnTo>
                    <a:cubicBezTo>
                      <a:pt x="1822" y="20513"/>
                      <a:pt x="6641" y="11888"/>
                      <a:pt x="8670" y="10528"/>
                    </a:cubicBezTo>
                    <a:lnTo>
                      <a:pt x="16194" y="135"/>
                    </a:lnTo>
                    <a:cubicBezTo>
                      <a:pt x="15689" y="42"/>
                      <a:pt x="15199" y="0"/>
                      <a:pt x="14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3" name="Google Shape;953;p37"/>
              <p:cNvSpPr/>
              <p:nvPr/>
            </p:nvSpPr>
            <p:spPr>
              <a:xfrm>
                <a:off x="2019725" y="1419700"/>
                <a:ext cx="42060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1854" extrusionOk="0">
                    <a:moveTo>
                      <a:pt x="14998" y="0"/>
                    </a:moveTo>
                    <a:cubicBezTo>
                      <a:pt x="10977" y="0"/>
                      <a:pt x="8283" y="2884"/>
                      <a:pt x="8150" y="3028"/>
                    </a:cubicBezTo>
                    <a:cubicBezTo>
                      <a:pt x="7815" y="3416"/>
                      <a:pt x="0" y="12572"/>
                      <a:pt x="1373" y="16559"/>
                    </a:cubicBezTo>
                    <a:lnTo>
                      <a:pt x="1901" y="21853"/>
                    </a:lnTo>
                    <a:lnTo>
                      <a:pt x="2390" y="20982"/>
                    </a:lnTo>
                    <a:cubicBezTo>
                      <a:pt x="2434" y="20894"/>
                      <a:pt x="7187" y="12405"/>
                      <a:pt x="9131" y="11103"/>
                    </a:cubicBezTo>
                    <a:cubicBezTo>
                      <a:pt x="9277" y="11006"/>
                      <a:pt x="9316" y="10813"/>
                      <a:pt x="9220" y="10667"/>
                    </a:cubicBezTo>
                    <a:cubicBezTo>
                      <a:pt x="9159" y="10576"/>
                      <a:pt x="9058" y="10528"/>
                      <a:pt x="8956" y="10528"/>
                    </a:cubicBezTo>
                    <a:cubicBezTo>
                      <a:pt x="8896" y="10528"/>
                      <a:pt x="8836" y="10545"/>
                      <a:pt x="8784" y="10579"/>
                    </a:cubicBezTo>
                    <a:cubicBezTo>
                      <a:pt x="7081" y="11723"/>
                      <a:pt x="3613" y="17580"/>
                      <a:pt x="2329" y="19816"/>
                    </a:cubicBezTo>
                    <a:lnTo>
                      <a:pt x="1994" y="16459"/>
                    </a:lnTo>
                    <a:lnTo>
                      <a:pt x="1976" y="16384"/>
                    </a:lnTo>
                    <a:cubicBezTo>
                      <a:pt x="666" y="12762"/>
                      <a:pt x="8546" y="3526"/>
                      <a:pt x="8617" y="3442"/>
                    </a:cubicBezTo>
                    <a:cubicBezTo>
                      <a:pt x="8648" y="3410"/>
                      <a:pt x="11252" y="631"/>
                      <a:pt x="15032" y="631"/>
                    </a:cubicBezTo>
                    <a:cubicBezTo>
                      <a:pt x="15481" y="631"/>
                      <a:pt x="15947" y="670"/>
                      <a:pt x="16427" y="758"/>
                    </a:cubicBezTo>
                    <a:cubicBezTo>
                      <a:pt x="16446" y="761"/>
                      <a:pt x="16464" y="763"/>
                      <a:pt x="16482" y="763"/>
                    </a:cubicBezTo>
                    <a:cubicBezTo>
                      <a:pt x="16629" y="763"/>
                      <a:pt x="16765" y="656"/>
                      <a:pt x="16792" y="502"/>
                    </a:cubicBezTo>
                    <a:cubicBezTo>
                      <a:pt x="16823" y="335"/>
                      <a:pt x="16713" y="173"/>
                      <a:pt x="16542" y="142"/>
                    </a:cubicBezTo>
                    <a:cubicBezTo>
                      <a:pt x="16008" y="44"/>
                      <a:pt x="15493" y="0"/>
                      <a:pt x="1499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4" name="Google Shape;954;p37"/>
              <p:cNvSpPr/>
              <p:nvPr/>
            </p:nvSpPr>
            <p:spPr>
              <a:xfrm>
                <a:off x="2546000" y="912275"/>
                <a:ext cx="105865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3876" extrusionOk="0">
                    <a:moveTo>
                      <a:pt x="34891" y="0"/>
                    </a:moveTo>
                    <a:cubicBezTo>
                      <a:pt x="34500" y="0"/>
                      <a:pt x="34177" y="50"/>
                      <a:pt x="33954" y="167"/>
                    </a:cubicBezTo>
                    <a:cubicBezTo>
                      <a:pt x="32674" y="832"/>
                      <a:pt x="26799" y="3457"/>
                      <a:pt x="21172" y="3457"/>
                    </a:cubicBezTo>
                    <a:cubicBezTo>
                      <a:pt x="19737" y="3457"/>
                      <a:pt x="18317" y="3286"/>
                      <a:pt x="16994" y="2868"/>
                    </a:cubicBezTo>
                    <a:cubicBezTo>
                      <a:pt x="14784" y="2172"/>
                      <a:pt x="12829" y="1813"/>
                      <a:pt x="11138" y="1813"/>
                    </a:cubicBezTo>
                    <a:cubicBezTo>
                      <a:pt x="7851" y="1813"/>
                      <a:pt x="5566" y="3170"/>
                      <a:pt x="4366" y="6041"/>
                    </a:cubicBezTo>
                    <a:cubicBezTo>
                      <a:pt x="2544" y="10389"/>
                      <a:pt x="1" y="19875"/>
                      <a:pt x="1" y="19875"/>
                    </a:cubicBezTo>
                    <a:lnTo>
                      <a:pt x="2764" y="23876"/>
                    </a:lnTo>
                    <a:cubicBezTo>
                      <a:pt x="2764" y="23876"/>
                      <a:pt x="6592" y="10322"/>
                      <a:pt x="10337" y="8374"/>
                    </a:cubicBezTo>
                    <a:cubicBezTo>
                      <a:pt x="11186" y="7932"/>
                      <a:pt x="12137" y="7752"/>
                      <a:pt x="13177" y="7752"/>
                    </a:cubicBezTo>
                    <a:cubicBezTo>
                      <a:pt x="16730" y="7752"/>
                      <a:pt x="21336" y="9851"/>
                      <a:pt x="26570" y="10811"/>
                    </a:cubicBezTo>
                    <a:cubicBezTo>
                      <a:pt x="27573" y="10994"/>
                      <a:pt x="28491" y="11072"/>
                      <a:pt x="29327" y="11072"/>
                    </a:cubicBezTo>
                    <a:cubicBezTo>
                      <a:pt x="34133" y="11072"/>
                      <a:pt x="36247" y="8496"/>
                      <a:pt x="36247" y="8496"/>
                    </a:cubicBezTo>
                    <a:lnTo>
                      <a:pt x="42345" y="1918"/>
                    </a:lnTo>
                    <a:cubicBezTo>
                      <a:pt x="42345" y="1918"/>
                      <a:pt x="37313" y="0"/>
                      <a:pt x="3489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5" name="Google Shape;955;p37"/>
              <p:cNvSpPr/>
              <p:nvPr/>
            </p:nvSpPr>
            <p:spPr>
              <a:xfrm>
                <a:off x="2251400" y="1288150"/>
                <a:ext cx="1689075" cy="1885225"/>
              </a:xfrm>
              <a:custGeom>
                <a:avLst/>
                <a:gdLst/>
                <a:ahLst/>
                <a:cxnLst/>
                <a:rect l="l" t="t" r="r" b="b"/>
                <a:pathLst>
                  <a:path w="67563" h="75409" extrusionOk="0">
                    <a:moveTo>
                      <a:pt x="21744" y="0"/>
                    </a:moveTo>
                    <a:cubicBezTo>
                      <a:pt x="17515" y="0"/>
                      <a:pt x="1105" y="14143"/>
                      <a:pt x="1105" y="14143"/>
                    </a:cubicBezTo>
                    <a:lnTo>
                      <a:pt x="0" y="39876"/>
                    </a:lnTo>
                    <a:cubicBezTo>
                      <a:pt x="2192" y="42745"/>
                      <a:pt x="5603" y="46767"/>
                      <a:pt x="10808" y="52047"/>
                    </a:cubicBezTo>
                    <a:cubicBezTo>
                      <a:pt x="15701" y="57010"/>
                      <a:pt x="18966" y="61397"/>
                      <a:pt x="21140" y="64888"/>
                    </a:cubicBezTo>
                    <a:lnTo>
                      <a:pt x="18508" y="71430"/>
                    </a:lnTo>
                    <a:lnTo>
                      <a:pt x="18191" y="75408"/>
                    </a:lnTo>
                    <a:cubicBezTo>
                      <a:pt x="18191" y="75408"/>
                      <a:pt x="27288" y="73604"/>
                      <a:pt x="33270" y="73604"/>
                    </a:cubicBezTo>
                    <a:cubicBezTo>
                      <a:pt x="33679" y="73604"/>
                      <a:pt x="34074" y="73613"/>
                      <a:pt x="34450" y="73631"/>
                    </a:cubicBezTo>
                    <a:cubicBezTo>
                      <a:pt x="34742" y="73645"/>
                      <a:pt x="35036" y="73652"/>
                      <a:pt x="35333" y="73652"/>
                    </a:cubicBezTo>
                    <a:cubicBezTo>
                      <a:pt x="37938" y="73652"/>
                      <a:pt x="40702" y="73125"/>
                      <a:pt x="42935" y="72553"/>
                    </a:cubicBezTo>
                    <a:cubicBezTo>
                      <a:pt x="47700" y="72100"/>
                      <a:pt x="52285" y="71338"/>
                      <a:pt x="55035" y="70079"/>
                    </a:cubicBezTo>
                    <a:cubicBezTo>
                      <a:pt x="62741" y="66546"/>
                      <a:pt x="67563" y="60219"/>
                      <a:pt x="67563" y="60219"/>
                    </a:cubicBezTo>
                    <a:cubicBezTo>
                      <a:pt x="67563" y="60219"/>
                      <a:pt x="57838" y="44281"/>
                      <a:pt x="51220" y="33403"/>
                    </a:cubicBezTo>
                    <a:cubicBezTo>
                      <a:pt x="44607" y="22525"/>
                      <a:pt x="25228" y="1998"/>
                      <a:pt x="22354" y="150"/>
                    </a:cubicBezTo>
                    <a:cubicBezTo>
                      <a:pt x="22196" y="48"/>
                      <a:pt x="21991" y="0"/>
                      <a:pt x="217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6" name="Google Shape;956;p37"/>
              <p:cNvSpPr/>
              <p:nvPr/>
            </p:nvSpPr>
            <p:spPr>
              <a:xfrm>
                <a:off x="2242600" y="1280900"/>
                <a:ext cx="1707350" cy="1902275"/>
              </a:xfrm>
              <a:custGeom>
                <a:avLst/>
                <a:gdLst/>
                <a:ahLst/>
                <a:cxnLst/>
                <a:rect l="l" t="t" r="r" b="b"/>
                <a:pathLst>
                  <a:path w="68294" h="76091" extrusionOk="0">
                    <a:moveTo>
                      <a:pt x="22165" y="0"/>
                    </a:moveTo>
                    <a:cubicBezTo>
                      <a:pt x="17863" y="0"/>
                      <a:pt x="3032" y="12661"/>
                      <a:pt x="1255" y="14196"/>
                    </a:cubicBezTo>
                    <a:cubicBezTo>
                      <a:pt x="1123" y="14305"/>
                      <a:pt x="1109" y="14503"/>
                      <a:pt x="1219" y="14635"/>
                    </a:cubicBezTo>
                    <a:cubicBezTo>
                      <a:pt x="1283" y="14708"/>
                      <a:pt x="1371" y="14745"/>
                      <a:pt x="1460" y="14745"/>
                    </a:cubicBezTo>
                    <a:cubicBezTo>
                      <a:pt x="1532" y="14745"/>
                      <a:pt x="1605" y="14720"/>
                      <a:pt x="1664" y="14671"/>
                    </a:cubicBezTo>
                    <a:cubicBezTo>
                      <a:pt x="8260" y="8983"/>
                      <a:pt x="19122" y="588"/>
                      <a:pt x="22060" y="588"/>
                    </a:cubicBezTo>
                    <a:cubicBezTo>
                      <a:pt x="22256" y="588"/>
                      <a:pt x="22417" y="626"/>
                      <a:pt x="22539" y="704"/>
                    </a:cubicBezTo>
                    <a:cubicBezTo>
                      <a:pt x="25298" y="2482"/>
                      <a:pt x="44668" y="22943"/>
                      <a:pt x="51308" y="33856"/>
                    </a:cubicBezTo>
                    <a:cubicBezTo>
                      <a:pt x="57500" y="44042"/>
                      <a:pt x="66428" y="58673"/>
                      <a:pt x="67532" y="60487"/>
                    </a:cubicBezTo>
                    <a:cubicBezTo>
                      <a:pt x="66710" y="61503"/>
                      <a:pt x="62106" y="66947"/>
                      <a:pt x="55255" y="70083"/>
                    </a:cubicBezTo>
                    <a:cubicBezTo>
                      <a:pt x="52879" y="71175"/>
                      <a:pt x="48844" y="71998"/>
                      <a:pt x="43212" y="72539"/>
                    </a:cubicBezTo>
                    <a:cubicBezTo>
                      <a:pt x="40383" y="73261"/>
                      <a:pt x="37862" y="73630"/>
                      <a:pt x="35703" y="73630"/>
                    </a:cubicBezTo>
                    <a:cubicBezTo>
                      <a:pt x="35400" y="73630"/>
                      <a:pt x="35104" y="73623"/>
                      <a:pt x="34816" y="73608"/>
                    </a:cubicBezTo>
                    <a:cubicBezTo>
                      <a:pt x="34444" y="73591"/>
                      <a:pt x="34054" y="73583"/>
                      <a:pt x="33649" y="73583"/>
                    </a:cubicBezTo>
                    <a:cubicBezTo>
                      <a:pt x="28407" y="73583"/>
                      <a:pt x="20730" y="74968"/>
                      <a:pt x="18892" y="75316"/>
                    </a:cubicBezTo>
                    <a:lnTo>
                      <a:pt x="19168" y="71791"/>
                    </a:lnTo>
                    <a:lnTo>
                      <a:pt x="21839" y="65146"/>
                    </a:lnTo>
                    <a:lnTo>
                      <a:pt x="21756" y="65010"/>
                    </a:lnTo>
                    <a:cubicBezTo>
                      <a:pt x="19089" y="60733"/>
                      <a:pt x="15600" y="56394"/>
                      <a:pt x="11384" y="52117"/>
                    </a:cubicBezTo>
                    <a:cubicBezTo>
                      <a:pt x="6949" y="47620"/>
                      <a:pt x="3323" y="43537"/>
                      <a:pt x="604" y="39977"/>
                    </a:cubicBezTo>
                    <a:cubicBezTo>
                      <a:pt x="539" y="39897"/>
                      <a:pt x="446" y="39855"/>
                      <a:pt x="352" y="39855"/>
                    </a:cubicBezTo>
                    <a:cubicBezTo>
                      <a:pt x="286" y="39855"/>
                      <a:pt x="220" y="39876"/>
                      <a:pt x="163" y="39920"/>
                    </a:cubicBezTo>
                    <a:cubicBezTo>
                      <a:pt x="23" y="40025"/>
                      <a:pt x="1" y="40218"/>
                      <a:pt x="102" y="40360"/>
                    </a:cubicBezTo>
                    <a:cubicBezTo>
                      <a:pt x="2844" y="43937"/>
                      <a:pt x="6487" y="48043"/>
                      <a:pt x="10939" y="52558"/>
                    </a:cubicBezTo>
                    <a:cubicBezTo>
                      <a:pt x="15076" y="56756"/>
                      <a:pt x="18508" y="61010"/>
                      <a:pt x="21140" y="65208"/>
                    </a:cubicBezTo>
                    <a:lnTo>
                      <a:pt x="18570" y="71602"/>
                    </a:lnTo>
                    <a:lnTo>
                      <a:pt x="18200" y="76090"/>
                    </a:lnTo>
                    <a:lnTo>
                      <a:pt x="18605" y="76007"/>
                    </a:lnTo>
                    <a:cubicBezTo>
                      <a:pt x="18704" y="75990"/>
                      <a:pt x="27752" y="74208"/>
                      <a:pt x="33630" y="74208"/>
                    </a:cubicBezTo>
                    <a:cubicBezTo>
                      <a:pt x="34031" y="74208"/>
                      <a:pt x="34418" y="74216"/>
                      <a:pt x="34786" y="74234"/>
                    </a:cubicBezTo>
                    <a:cubicBezTo>
                      <a:pt x="35081" y="74248"/>
                      <a:pt x="35384" y="74255"/>
                      <a:pt x="35693" y="74255"/>
                    </a:cubicBezTo>
                    <a:cubicBezTo>
                      <a:pt x="37908" y="74255"/>
                      <a:pt x="40476" y="73885"/>
                      <a:pt x="43318" y="73155"/>
                    </a:cubicBezTo>
                    <a:cubicBezTo>
                      <a:pt x="48972" y="72614"/>
                      <a:pt x="53077" y="71773"/>
                      <a:pt x="55515" y="70656"/>
                    </a:cubicBezTo>
                    <a:cubicBezTo>
                      <a:pt x="63207" y="67131"/>
                      <a:pt x="68117" y="60763"/>
                      <a:pt x="68166" y="60698"/>
                    </a:cubicBezTo>
                    <a:lnTo>
                      <a:pt x="68294" y="60531"/>
                    </a:lnTo>
                    <a:lnTo>
                      <a:pt x="68184" y="60346"/>
                    </a:lnTo>
                    <a:cubicBezTo>
                      <a:pt x="68184" y="60346"/>
                      <a:pt x="58454" y="44408"/>
                      <a:pt x="51841" y="33530"/>
                    </a:cubicBezTo>
                    <a:cubicBezTo>
                      <a:pt x="45170" y="22565"/>
                      <a:pt x="25663" y="1972"/>
                      <a:pt x="22878" y="176"/>
                    </a:cubicBezTo>
                    <a:cubicBezTo>
                      <a:pt x="22692" y="56"/>
                      <a:pt x="22452" y="0"/>
                      <a:pt x="221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7" name="Google Shape;957;p37"/>
              <p:cNvSpPr/>
              <p:nvPr/>
            </p:nvSpPr>
            <p:spPr>
              <a:xfrm>
                <a:off x="4198225" y="2295750"/>
                <a:ext cx="270850" cy="307675"/>
              </a:xfrm>
              <a:custGeom>
                <a:avLst/>
                <a:gdLst/>
                <a:ahLst/>
                <a:cxnLst/>
                <a:rect l="l" t="t" r="r" b="b"/>
                <a:pathLst>
                  <a:path w="10834" h="12307" extrusionOk="0">
                    <a:moveTo>
                      <a:pt x="4159" y="0"/>
                    </a:moveTo>
                    <a:cubicBezTo>
                      <a:pt x="4091" y="0"/>
                      <a:pt x="4023" y="29"/>
                      <a:pt x="3978" y="87"/>
                    </a:cubicBezTo>
                    <a:cubicBezTo>
                      <a:pt x="3894" y="188"/>
                      <a:pt x="3912" y="337"/>
                      <a:pt x="4013" y="416"/>
                    </a:cubicBezTo>
                    <a:cubicBezTo>
                      <a:pt x="5342" y="1477"/>
                      <a:pt x="7529" y="3308"/>
                      <a:pt x="7736" y="3712"/>
                    </a:cubicBezTo>
                    <a:lnTo>
                      <a:pt x="7868" y="3954"/>
                    </a:lnTo>
                    <a:cubicBezTo>
                      <a:pt x="10230" y="8298"/>
                      <a:pt x="10090" y="9455"/>
                      <a:pt x="9795" y="9759"/>
                    </a:cubicBezTo>
                    <a:cubicBezTo>
                      <a:pt x="8957" y="10626"/>
                      <a:pt x="5091" y="11838"/>
                      <a:pt x="3291" y="11838"/>
                    </a:cubicBezTo>
                    <a:cubicBezTo>
                      <a:pt x="3173" y="11838"/>
                      <a:pt x="3064" y="11833"/>
                      <a:pt x="2966" y="11822"/>
                    </a:cubicBezTo>
                    <a:cubicBezTo>
                      <a:pt x="1513" y="11664"/>
                      <a:pt x="497" y="8822"/>
                      <a:pt x="488" y="8790"/>
                    </a:cubicBezTo>
                    <a:cubicBezTo>
                      <a:pt x="454" y="8694"/>
                      <a:pt x="363" y="8635"/>
                      <a:pt x="269" y="8635"/>
                    </a:cubicBezTo>
                    <a:cubicBezTo>
                      <a:pt x="242" y="8635"/>
                      <a:pt x="215" y="8640"/>
                      <a:pt x="189" y="8650"/>
                    </a:cubicBezTo>
                    <a:cubicBezTo>
                      <a:pt x="66" y="8690"/>
                      <a:pt x="0" y="8826"/>
                      <a:pt x="44" y="8949"/>
                    </a:cubicBezTo>
                    <a:cubicBezTo>
                      <a:pt x="88" y="9076"/>
                      <a:pt x="1170" y="12100"/>
                      <a:pt x="2913" y="12289"/>
                    </a:cubicBezTo>
                    <a:cubicBezTo>
                      <a:pt x="3018" y="12297"/>
                      <a:pt x="3133" y="12307"/>
                      <a:pt x="3256" y="12307"/>
                    </a:cubicBezTo>
                    <a:cubicBezTo>
                      <a:pt x="5100" y="12307"/>
                      <a:pt x="9127" y="11127"/>
                      <a:pt x="10134" y="10089"/>
                    </a:cubicBezTo>
                    <a:cubicBezTo>
                      <a:pt x="10833" y="9363"/>
                      <a:pt x="10244" y="7343"/>
                      <a:pt x="8282" y="3730"/>
                    </a:cubicBezTo>
                    <a:lnTo>
                      <a:pt x="8154" y="3493"/>
                    </a:lnTo>
                    <a:cubicBezTo>
                      <a:pt x="7828" y="2868"/>
                      <a:pt x="4665" y="337"/>
                      <a:pt x="4308" y="51"/>
                    </a:cubicBezTo>
                    <a:cubicBezTo>
                      <a:pt x="4264" y="17"/>
                      <a:pt x="4211" y="0"/>
                      <a:pt x="41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4290175" y="2420700"/>
                <a:ext cx="579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86" extrusionOk="0">
                    <a:moveTo>
                      <a:pt x="177" y="1"/>
                    </a:moveTo>
                    <a:cubicBezTo>
                      <a:pt x="162" y="1"/>
                      <a:pt x="147" y="3"/>
                      <a:pt x="132" y="8"/>
                    </a:cubicBezTo>
                    <a:cubicBezTo>
                      <a:pt x="49" y="30"/>
                      <a:pt x="0" y="118"/>
                      <a:pt x="27" y="201"/>
                    </a:cubicBezTo>
                    <a:cubicBezTo>
                      <a:pt x="31" y="219"/>
                      <a:pt x="163" y="668"/>
                      <a:pt x="489" y="1068"/>
                    </a:cubicBezTo>
                    <a:cubicBezTo>
                      <a:pt x="823" y="1478"/>
                      <a:pt x="1233" y="1685"/>
                      <a:pt x="1694" y="1685"/>
                    </a:cubicBezTo>
                    <a:cubicBezTo>
                      <a:pt x="1853" y="1685"/>
                      <a:pt x="2016" y="1663"/>
                      <a:pt x="2187" y="1610"/>
                    </a:cubicBezTo>
                    <a:cubicBezTo>
                      <a:pt x="2267" y="1588"/>
                      <a:pt x="2315" y="1500"/>
                      <a:pt x="2293" y="1416"/>
                    </a:cubicBezTo>
                    <a:cubicBezTo>
                      <a:pt x="2272" y="1348"/>
                      <a:pt x="2209" y="1303"/>
                      <a:pt x="2144" y="1303"/>
                    </a:cubicBezTo>
                    <a:cubicBezTo>
                      <a:pt x="2129" y="1303"/>
                      <a:pt x="2114" y="1305"/>
                      <a:pt x="2100" y="1310"/>
                    </a:cubicBezTo>
                    <a:cubicBezTo>
                      <a:pt x="1957" y="1352"/>
                      <a:pt x="1825" y="1370"/>
                      <a:pt x="1702" y="1370"/>
                    </a:cubicBezTo>
                    <a:cubicBezTo>
                      <a:pt x="710" y="1370"/>
                      <a:pt x="342" y="168"/>
                      <a:pt x="327" y="114"/>
                    </a:cubicBezTo>
                    <a:cubicBezTo>
                      <a:pt x="309" y="46"/>
                      <a:pt x="244" y="1"/>
                      <a:pt x="1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1470800" y="1149725"/>
                <a:ext cx="590525" cy="674875"/>
              </a:xfrm>
              <a:custGeom>
                <a:avLst/>
                <a:gdLst/>
                <a:ahLst/>
                <a:cxnLst/>
                <a:rect l="l" t="t" r="r" b="b"/>
                <a:pathLst>
                  <a:path w="23621" h="26995" extrusionOk="0">
                    <a:moveTo>
                      <a:pt x="11756" y="0"/>
                    </a:moveTo>
                    <a:cubicBezTo>
                      <a:pt x="7620" y="0"/>
                      <a:pt x="2571" y="2792"/>
                      <a:pt x="1479" y="6527"/>
                    </a:cubicBezTo>
                    <a:cubicBezTo>
                      <a:pt x="0" y="11579"/>
                      <a:pt x="6662" y="19047"/>
                      <a:pt x="11313" y="23548"/>
                    </a:cubicBezTo>
                    <a:cubicBezTo>
                      <a:pt x="13594" y="25753"/>
                      <a:pt x="15809" y="26995"/>
                      <a:pt x="17667" y="26995"/>
                    </a:cubicBezTo>
                    <a:cubicBezTo>
                      <a:pt x="19599" y="26995"/>
                      <a:pt x="21145" y="25653"/>
                      <a:pt x="21979" y="22654"/>
                    </a:cubicBezTo>
                    <a:cubicBezTo>
                      <a:pt x="23621" y="16771"/>
                      <a:pt x="21091" y="11988"/>
                      <a:pt x="21091" y="11988"/>
                    </a:cubicBezTo>
                    <a:cubicBezTo>
                      <a:pt x="21091" y="11988"/>
                      <a:pt x="19493" y="4107"/>
                      <a:pt x="15586" y="1128"/>
                    </a:cubicBezTo>
                    <a:cubicBezTo>
                      <a:pt x="14567" y="349"/>
                      <a:pt x="13218" y="0"/>
                      <a:pt x="11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1463750" y="1141850"/>
                <a:ext cx="603975" cy="6906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27626" extrusionOk="0">
                    <a:moveTo>
                      <a:pt x="12031" y="625"/>
                    </a:moveTo>
                    <a:cubicBezTo>
                      <a:pt x="13483" y="625"/>
                      <a:pt x="14755" y="986"/>
                      <a:pt x="15679" y="1689"/>
                    </a:cubicBezTo>
                    <a:cubicBezTo>
                      <a:pt x="19446" y="4567"/>
                      <a:pt x="21047" y="12286"/>
                      <a:pt x="21065" y="12365"/>
                    </a:cubicBezTo>
                    <a:lnTo>
                      <a:pt x="21095" y="12449"/>
                    </a:lnTo>
                    <a:cubicBezTo>
                      <a:pt x="21118" y="12492"/>
                      <a:pt x="23547" y="17187"/>
                      <a:pt x="21963" y="22886"/>
                    </a:cubicBezTo>
                    <a:cubicBezTo>
                      <a:pt x="21333" y="25148"/>
                      <a:pt x="20285" y="26490"/>
                      <a:pt x="18856" y="26881"/>
                    </a:cubicBezTo>
                    <a:cubicBezTo>
                      <a:pt x="18570" y="26958"/>
                      <a:pt x="18269" y="26996"/>
                      <a:pt x="17955" y="26996"/>
                    </a:cubicBezTo>
                    <a:cubicBezTo>
                      <a:pt x="16223" y="26996"/>
                      <a:pt x="14083" y="25835"/>
                      <a:pt x="11810" y="23633"/>
                    </a:cubicBezTo>
                    <a:cubicBezTo>
                      <a:pt x="6609" y="18596"/>
                      <a:pt x="691" y="11608"/>
                      <a:pt x="2060" y="6931"/>
                    </a:cubicBezTo>
                    <a:cubicBezTo>
                      <a:pt x="2764" y="4528"/>
                      <a:pt x="5334" y="2284"/>
                      <a:pt x="8607" y="1214"/>
                    </a:cubicBezTo>
                    <a:cubicBezTo>
                      <a:pt x="9800" y="818"/>
                      <a:pt x="10966" y="625"/>
                      <a:pt x="12031" y="625"/>
                    </a:cubicBezTo>
                    <a:close/>
                    <a:moveTo>
                      <a:pt x="12025" y="1"/>
                    </a:moveTo>
                    <a:cubicBezTo>
                      <a:pt x="10892" y="1"/>
                      <a:pt x="9665" y="204"/>
                      <a:pt x="8410" y="616"/>
                    </a:cubicBezTo>
                    <a:cubicBezTo>
                      <a:pt x="4946" y="1751"/>
                      <a:pt x="2218" y="4163"/>
                      <a:pt x="1461" y="6754"/>
                    </a:cubicBezTo>
                    <a:cubicBezTo>
                      <a:pt x="0" y="11731"/>
                      <a:pt x="6046" y="18925"/>
                      <a:pt x="11380" y="24088"/>
                    </a:cubicBezTo>
                    <a:cubicBezTo>
                      <a:pt x="13791" y="26419"/>
                      <a:pt x="16031" y="27625"/>
                      <a:pt x="17931" y="27625"/>
                    </a:cubicBezTo>
                    <a:cubicBezTo>
                      <a:pt x="18311" y="27625"/>
                      <a:pt x="18671" y="27581"/>
                      <a:pt x="19018" y="27484"/>
                    </a:cubicBezTo>
                    <a:cubicBezTo>
                      <a:pt x="20677" y="27035"/>
                      <a:pt x="21870" y="25544"/>
                      <a:pt x="22566" y="23053"/>
                    </a:cubicBezTo>
                    <a:cubicBezTo>
                      <a:pt x="24158" y="17337"/>
                      <a:pt x="21932" y="12708"/>
                      <a:pt x="21668" y="12197"/>
                    </a:cubicBezTo>
                    <a:cubicBezTo>
                      <a:pt x="21522" y="11494"/>
                      <a:pt x="19903" y="4128"/>
                      <a:pt x="16057" y="1192"/>
                    </a:cubicBezTo>
                    <a:cubicBezTo>
                      <a:pt x="15023" y="403"/>
                      <a:pt x="13618" y="1"/>
                      <a:pt x="120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1439325" y="1090275"/>
                <a:ext cx="627950" cy="359150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4366" extrusionOk="0">
                    <a:moveTo>
                      <a:pt x="14635" y="1"/>
                    </a:moveTo>
                    <a:cubicBezTo>
                      <a:pt x="11377" y="1"/>
                      <a:pt x="7876" y="1274"/>
                      <a:pt x="5506" y="3409"/>
                    </a:cubicBezTo>
                    <a:cubicBezTo>
                      <a:pt x="933" y="7528"/>
                      <a:pt x="1" y="10621"/>
                      <a:pt x="3235" y="12615"/>
                    </a:cubicBezTo>
                    <a:cubicBezTo>
                      <a:pt x="3629" y="12857"/>
                      <a:pt x="3980" y="12961"/>
                      <a:pt x="4299" y="12961"/>
                    </a:cubicBezTo>
                    <a:cubicBezTo>
                      <a:pt x="5291" y="12961"/>
                      <a:pt x="5970" y="11952"/>
                      <a:pt x="6650" y="10943"/>
                    </a:cubicBezTo>
                    <a:cubicBezTo>
                      <a:pt x="7332" y="9931"/>
                      <a:pt x="8011" y="8922"/>
                      <a:pt x="9002" y="8922"/>
                    </a:cubicBezTo>
                    <a:cubicBezTo>
                      <a:pt x="9322" y="8922"/>
                      <a:pt x="9673" y="9027"/>
                      <a:pt x="10068" y="9270"/>
                    </a:cubicBezTo>
                    <a:cubicBezTo>
                      <a:pt x="13303" y="11264"/>
                      <a:pt x="12084" y="12237"/>
                      <a:pt x="15177" y="13169"/>
                    </a:cubicBezTo>
                    <a:cubicBezTo>
                      <a:pt x="18266" y="14102"/>
                      <a:pt x="22350" y="14366"/>
                      <a:pt x="22350" y="14366"/>
                    </a:cubicBezTo>
                    <a:cubicBezTo>
                      <a:pt x="22438" y="13002"/>
                      <a:pt x="25117" y="8870"/>
                      <a:pt x="21985" y="3624"/>
                    </a:cubicBezTo>
                    <a:cubicBezTo>
                      <a:pt x="20478" y="1099"/>
                      <a:pt x="17661" y="1"/>
                      <a:pt x="146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1876025" y="1339575"/>
                <a:ext cx="140425" cy="1920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7682" extrusionOk="0">
                    <a:moveTo>
                      <a:pt x="1346" y="1"/>
                    </a:moveTo>
                    <a:cubicBezTo>
                      <a:pt x="1" y="1"/>
                      <a:pt x="77" y="4398"/>
                      <a:pt x="77" y="4398"/>
                    </a:cubicBezTo>
                    <a:lnTo>
                      <a:pt x="1942" y="7681"/>
                    </a:lnTo>
                    <a:cubicBezTo>
                      <a:pt x="5616" y="5697"/>
                      <a:pt x="4160" y="2127"/>
                      <a:pt x="2070" y="342"/>
                    </a:cubicBezTo>
                    <a:cubicBezTo>
                      <a:pt x="1792" y="104"/>
                      <a:pt x="1552" y="1"/>
                      <a:pt x="13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1869875" y="1331725"/>
                <a:ext cx="123350" cy="207700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8308" extrusionOk="0">
                    <a:moveTo>
                      <a:pt x="1592" y="1"/>
                    </a:moveTo>
                    <a:cubicBezTo>
                      <a:pt x="1460" y="1"/>
                      <a:pt x="1331" y="30"/>
                      <a:pt x="1207" y="87"/>
                    </a:cubicBezTo>
                    <a:cubicBezTo>
                      <a:pt x="1" y="656"/>
                      <a:pt x="1" y="4043"/>
                      <a:pt x="11" y="4717"/>
                    </a:cubicBezTo>
                    <a:cubicBezTo>
                      <a:pt x="15" y="4885"/>
                      <a:pt x="163" y="5025"/>
                      <a:pt x="311" y="5025"/>
                    </a:cubicBezTo>
                    <a:cubicBezTo>
                      <a:pt x="318" y="5025"/>
                      <a:pt x="325" y="5025"/>
                      <a:pt x="332" y="5025"/>
                    </a:cubicBezTo>
                    <a:cubicBezTo>
                      <a:pt x="503" y="5025"/>
                      <a:pt x="640" y="4880"/>
                      <a:pt x="640" y="4708"/>
                    </a:cubicBezTo>
                    <a:cubicBezTo>
                      <a:pt x="614" y="3199"/>
                      <a:pt x="855" y="946"/>
                      <a:pt x="1475" y="656"/>
                    </a:cubicBezTo>
                    <a:cubicBezTo>
                      <a:pt x="1512" y="638"/>
                      <a:pt x="1552" y="629"/>
                      <a:pt x="1596" y="629"/>
                    </a:cubicBezTo>
                    <a:cubicBezTo>
                      <a:pt x="1734" y="629"/>
                      <a:pt x="1905" y="719"/>
                      <a:pt x="2109" y="893"/>
                    </a:cubicBezTo>
                    <a:cubicBezTo>
                      <a:pt x="3143" y="1777"/>
                      <a:pt x="4288" y="3392"/>
                      <a:pt x="4111" y="5038"/>
                    </a:cubicBezTo>
                    <a:cubicBezTo>
                      <a:pt x="3993" y="6138"/>
                      <a:pt x="3297" y="7041"/>
                      <a:pt x="2039" y="7718"/>
                    </a:cubicBezTo>
                    <a:cubicBezTo>
                      <a:pt x="1889" y="7801"/>
                      <a:pt x="1832" y="7991"/>
                      <a:pt x="1911" y="8140"/>
                    </a:cubicBezTo>
                    <a:cubicBezTo>
                      <a:pt x="1968" y="8246"/>
                      <a:pt x="2078" y="8308"/>
                      <a:pt x="2188" y="8308"/>
                    </a:cubicBezTo>
                    <a:cubicBezTo>
                      <a:pt x="2237" y="8308"/>
                      <a:pt x="2290" y="8294"/>
                      <a:pt x="2338" y="8268"/>
                    </a:cubicBezTo>
                    <a:cubicBezTo>
                      <a:pt x="3768" y="7498"/>
                      <a:pt x="4595" y="6402"/>
                      <a:pt x="4736" y="5104"/>
                    </a:cubicBezTo>
                    <a:cubicBezTo>
                      <a:pt x="4934" y="3217"/>
                      <a:pt x="3667" y="1399"/>
                      <a:pt x="2519" y="418"/>
                    </a:cubicBezTo>
                    <a:cubicBezTo>
                      <a:pt x="2192" y="140"/>
                      <a:pt x="1883" y="1"/>
                      <a:pt x="159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1652625" y="1527375"/>
                <a:ext cx="515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823" extrusionOk="0">
                    <a:moveTo>
                      <a:pt x="1032" y="0"/>
                    </a:moveTo>
                    <a:cubicBezTo>
                      <a:pt x="758" y="0"/>
                      <a:pt x="487" y="123"/>
                      <a:pt x="309" y="358"/>
                    </a:cubicBezTo>
                    <a:cubicBezTo>
                      <a:pt x="1" y="759"/>
                      <a:pt x="80" y="1331"/>
                      <a:pt x="480" y="1634"/>
                    </a:cubicBezTo>
                    <a:cubicBezTo>
                      <a:pt x="646" y="1761"/>
                      <a:pt x="839" y="1823"/>
                      <a:pt x="1031" y="1823"/>
                    </a:cubicBezTo>
                    <a:cubicBezTo>
                      <a:pt x="1305" y="1823"/>
                      <a:pt x="1576" y="1698"/>
                      <a:pt x="1757" y="1463"/>
                    </a:cubicBezTo>
                    <a:cubicBezTo>
                      <a:pt x="2060" y="1067"/>
                      <a:pt x="1985" y="495"/>
                      <a:pt x="1585" y="186"/>
                    </a:cubicBezTo>
                    <a:cubicBezTo>
                      <a:pt x="1419" y="61"/>
                      <a:pt x="1225" y="0"/>
                      <a:pt x="1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1608850" y="1617500"/>
                <a:ext cx="958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772" extrusionOk="0">
                    <a:moveTo>
                      <a:pt x="744" y="1"/>
                    </a:moveTo>
                    <a:cubicBezTo>
                      <a:pt x="744" y="1"/>
                      <a:pt x="1" y="3143"/>
                      <a:pt x="1571" y="3578"/>
                    </a:cubicBezTo>
                    <a:cubicBezTo>
                      <a:pt x="2088" y="3723"/>
                      <a:pt x="2510" y="3771"/>
                      <a:pt x="2843" y="3771"/>
                    </a:cubicBezTo>
                    <a:cubicBezTo>
                      <a:pt x="3522" y="3771"/>
                      <a:pt x="3833" y="3569"/>
                      <a:pt x="3833" y="3569"/>
                    </a:cubicBezTo>
                    <a:lnTo>
                      <a:pt x="7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1600050" y="1609700"/>
                <a:ext cx="113425" cy="10992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4397" extrusionOk="0">
                    <a:moveTo>
                      <a:pt x="1099" y="1"/>
                    </a:moveTo>
                    <a:cubicBezTo>
                      <a:pt x="954" y="1"/>
                      <a:pt x="827" y="99"/>
                      <a:pt x="793" y="242"/>
                    </a:cubicBezTo>
                    <a:cubicBezTo>
                      <a:pt x="757" y="384"/>
                      <a:pt x="1" y="3679"/>
                      <a:pt x="1840" y="4194"/>
                    </a:cubicBezTo>
                    <a:cubicBezTo>
                      <a:pt x="2386" y="4344"/>
                      <a:pt x="2839" y="4397"/>
                      <a:pt x="3200" y="4397"/>
                    </a:cubicBezTo>
                    <a:cubicBezTo>
                      <a:pt x="3935" y="4397"/>
                      <a:pt x="4299" y="4180"/>
                      <a:pt x="4357" y="4145"/>
                    </a:cubicBezTo>
                    <a:cubicBezTo>
                      <a:pt x="4498" y="4053"/>
                      <a:pt x="4537" y="3863"/>
                      <a:pt x="4449" y="3719"/>
                    </a:cubicBezTo>
                    <a:cubicBezTo>
                      <a:pt x="4389" y="3624"/>
                      <a:pt x="4287" y="3572"/>
                      <a:pt x="4184" y="3572"/>
                    </a:cubicBezTo>
                    <a:cubicBezTo>
                      <a:pt x="4129" y="3572"/>
                      <a:pt x="4073" y="3587"/>
                      <a:pt x="4022" y="3617"/>
                    </a:cubicBezTo>
                    <a:cubicBezTo>
                      <a:pt x="4017" y="3620"/>
                      <a:pt x="3754" y="3769"/>
                      <a:pt x="3191" y="3769"/>
                    </a:cubicBezTo>
                    <a:cubicBezTo>
                      <a:pt x="2887" y="3769"/>
                      <a:pt x="2494" y="3726"/>
                      <a:pt x="2007" y="3591"/>
                    </a:cubicBezTo>
                    <a:cubicBezTo>
                      <a:pt x="767" y="3243"/>
                      <a:pt x="1395" y="414"/>
                      <a:pt x="1400" y="388"/>
                    </a:cubicBezTo>
                    <a:cubicBezTo>
                      <a:pt x="1439" y="216"/>
                      <a:pt x="1338" y="49"/>
                      <a:pt x="1171" y="9"/>
                    </a:cubicBezTo>
                    <a:cubicBezTo>
                      <a:pt x="1147" y="3"/>
                      <a:pt x="1123" y="1"/>
                      <a:pt x="109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1325350" y="1080300"/>
                <a:ext cx="469450" cy="347400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3896" extrusionOk="0">
                    <a:moveTo>
                      <a:pt x="14219" y="1"/>
                    </a:moveTo>
                    <a:cubicBezTo>
                      <a:pt x="11594" y="1"/>
                      <a:pt x="8988" y="2311"/>
                      <a:pt x="7165" y="3830"/>
                    </a:cubicBezTo>
                    <a:cubicBezTo>
                      <a:pt x="6789" y="4144"/>
                      <a:pt x="6502" y="4253"/>
                      <a:pt x="6260" y="4253"/>
                    </a:cubicBezTo>
                    <a:cubicBezTo>
                      <a:pt x="5975" y="4253"/>
                      <a:pt x="5752" y="4101"/>
                      <a:pt x="5518" y="3949"/>
                    </a:cubicBezTo>
                    <a:cubicBezTo>
                      <a:pt x="5287" y="3797"/>
                      <a:pt x="5044" y="3644"/>
                      <a:pt x="4720" y="3644"/>
                    </a:cubicBezTo>
                    <a:cubicBezTo>
                      <a:pt x="4287" y="3644"/>
                      <a:pt x="3708" y="3915"/>
                      <a:pt x="2813" y="4821"/>
                    </a:cubicBezTo>
                    <a:cubicBezTo>
                      <a:pt x="0" y="7658"/>
                      <a:pt x="1475" y="12173"/>
                      <a:pt x="4304" y="13370"/>
                    </a:cubicBezTo>
                    <a:cubicBezTo>
                      <a:pt x="5234" y="13763"/>
                      <a:pt x="6076" y="13895"/>
                      <a:pt x="6787" y="13895"/>
                    </a:cubicBezTo>
                    <a:cubicBezTo>
                      <a:pt x="8241" y="13895"/>
                      <a:pt x="9149" y="13343"/>
                      <a:pt x="9149" y="13343"/>
                    </a:cubicBezTo>
                    <a:lnTo>
                      <a:pt x="18777" y="2000"/>
                    </a:lnTo>
                    <a:cubicBezTo>
                      <a:pt x="18777" y="2000"/>
                      <a:pt x="16991" y="73"/>
                      <a:pt x="14328" y="2"/>
                    </a:cubicBezTo>
                    <a:cubicBezTo>
                      <a:pt x="14292" y="1"/>
                      <a:pt x="14256" y="1"/>
                      <a:pt x="142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1288275" y="1362600"/>
                <a:ext cx="216425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461" extrusionOk="0">
                    <a:moveTo>
                      <a:pt x="8483" y="0"/>
                    </a:moveTo>
                    <a:cubicBezTo>
                      <a:pt x="8418" y="0"/>
                      <a:pt x="8359" y="41"/>
                      <a:pt x="8335" y="103"/>
                    </a:cubicBezTo>
                    <a:cubicBezTo>
                      <a:pt x="8327" y="120"/>
                      <a:pt x="7627" y="1907"/>
                      <a:pt x="5717" y="2729"/>
                    </a:cubicBezTo>
                    <a:cubicBezTo>
                      <a:pt x="5073" y="3008"/>
                      <a:pt x="4367" y="3147"/>
                      <a:pt x="3604" y="3147"/>
                    </a:cubicBezTo>
                    <a:cubicBezTo>
                      <a:pt x="2581" y="3147"/>
                      <a:pt x="1456" y="2897"/>
                      <a:pt x="238" y="2395"/>
                    </a:cubicBezTo>
                    <a:cubicBezTo>
                      <a:pt x="219" y="2386"/>
                      <a:pt x="198" y="2382"/>
                      <a:pt x="178" y="2382"/>
                    </a:cubicBezTo>
                    <a:cubicBezTo>
                      <a:pt x="117" y="2382"/>
                      <a:pt x="58" y="2419"/>
                      <a:pt x="31" y="2479"/>
                    </a:cubicBezTo>
                    <a:cubicBezTo>
                      <a:pt x="1" y="2558"/>
                      <a:pt x="41" y="2650"/>
                      <a:pt x="120" y="2685"/>
                    </a:cubicBezTo>
                    <a:cubicBezTo>
                      <a:pt x="1374" y="3200"/>
                      <a:pt x="2540" y="3460"/>
                      <a:pt x="3609" y="3460"/>
                    </a:cubicBezTo>
                    <a:cubicBezTo>
                      <a:pt x="4410" y="3460"/>
                      <a:pt x="5159" y="3314"/>
                      <a:pt x="5840" y="3015"/>
                    </a:cubicBezTo>
                    <a:cubicBezTo>
                      <a:pt x="7873" y="2140"/>
                      <a:pt x="8595" y="292"/>
                      <a:pt x="8626" y="213"/>
                    </a:cubicBezTo>
                    <a:cubicBezTo>
                      <a:pt x="8656" y="133"/>
                      <a:pt x="8617" y="41"/>
                      <a:pt x="8538" y="10"/>
                    </a:cubicBezTo>
                    <a:cubicBezTo>
                      <a:pt x="8520" y="3"/>
                      <a:pt x="8501" y="0"/>
                      <a:pt x="84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1394000" y="1094575"/>
                <a:ext cx="50975" cy="1108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4435" extrusionOk="0">
                    <a:moveTo>
                      <a:pt x="1857" y="1"/>
                    </a:moveTo>
                    <a:cubicBezTo>
                      <a:pt x="1809" y="1"/>
                      <a:pt x="1762" y="22"/>
                      <a:pt x="1730" y="65"/>
                    </a:cubicBezTo>
                    <a:cubicBezTo>
                      <a:pt x="177" y="2243"/>
                      <a:pt x="0" y="3361"/>
                      <a:pt x="124" y="3919"/>
                    </a:cubicBezTo>
                    <a:cubicBezTo>
                      <a:pt x="203" y="4280"/>
                      <a:pt x="406" y="4403"/>
                      <a:pt x="428" y="4417"/>
                    </a:cubicBezTo>
                    <a:cubicBezTo>
                      <a:pt x="454" y="4429"/>
                      <a:pt x="481" y="4435"/>
                      <a:pt x="507" y="4435"/>
                    </a:cubicBezTo>
                    <a:cubicBezTo>
                      <a:pt x="560" y="4435"/>
                      <a:pt x="608" y="4408"/>
                      <a:pt x="639" y="4360"/>
                    </a:cubicBezTo>
                    <a:cubicBezTo>
                      <a:pt x="682" y="4289"/>
                      <a:pt x="656" y="4192"/>
                      <a:pt x="586" y="4144"/>
                    </a:cubicBezTo>
                    <a:cubicBezTo>
                      <a:pt x="581" y="4144"/>
                      <a:pt x="471" y="4065"/>
                      <a:pt x="423" y="3822"/>
                    </a:cubicBezTo>
                    <a:cubicBezTo>
                      <a:pt x="349" y="3413"/>
                      <a:pt x="445" y="2406"/>
                      <a:pt x="1986" y="249"/>
                    </a:cubicBezTo>
                    <a:cubicBezTo>
                      <a:pt x="2038" y="179"/>
                      <a:pt x="2021" y="78"/>
                      <a:pt x="1950" y="30"/>
                    </a:cubicBezTo>
                    <a:cubicBezTo>
                      <a:pt x="1922" y="10"/>
                      <a:pt x="1890" y="1"/>
                      <a:pt x="185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1086300" y="1738525"/>
                <a:ext cx="377575" cy="320800"/>
              </a:xfrm>
              <a:custGeom>
                <a:avLst/>
                <a:gdLst/>
                <a:ahLst/>
                <a:cxnLst/>
                <a:rect l="l" t="t" r="r" b="b"/>
                <a:pathLst>
                  <a:path w="15103" h="12832" extrusionOk="0">
                    <a:moveTo>
                      <a:pt x="12986" y="0"/>
                    </a:moveTo>
                    <a:cubicBezTo>
                      <a:pt x="11190" y="0"/>
                      <a:pt x="9475" y="1250"/>
                      <a:pt x="9475" y="1250"/>
                    </a:cubicBezTo>
                    <a:lnTo>
                      <a:pt x="1" y="12831"/>
                    </a:lnTo>
                    <a:lnTo>
                      <a:pt x="1" y="12831"/>
                    </a:lnTo>
                    <a:lnTo>
                      <a:pt x="13571" y="8651"/>
                    </a:lnTo>
                    <a:lnTo>
                      <a:pt x="15103" y="783"/>
                    </a:lnTo>
                    <a:cubicBezTo>
                      <a:pt x="14456" y="206"/>
                      <a:pt x="13715" y="0"/>
                      <a:pt x="129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1063875" y="1730525"/>
                <a:ext cx="408575" cy="343875"/>
              </a:xfrm>
              <a:custGeom>
                <a:avLst/>
                <a:gdLst/>
                <a:ahLst/>
                <a:cxnLst/>
                <a:rect l="l" t="t" r="r" b="b"/>
                <a:pathLst>
                  <a:path w="16343" h="13755" extrusionOk="0">
                    <a:moveTo>
                      <a:pt x="13888" y="638"/>
                    </a:moveTo>
                    <a:cubicBezTo>
                      <a:pt x="14499" y="638"/>
                      <a:pt x="15115" y="794"/>
                      <a:pt x="15656" y="1222"/>
                    </a:cubicBezTo>
                    <a:lnTo>
                      <a:pt x="14196" y="8729"/>
                    </a:lnTo>
                    <a:lnTo>
                      <a:pt x="1795" y="12548"/>
                    </a:lnTo>
                    <a:lnTo>
                      <a:pt x="10587" y="1803"/>
                    </a:lnTo>
                    <a:cubicBezTo>
                      <a:pt x="10821" y="1642"/>
                      <a:pt x="12341" y="638"/>
                      <a:pt x="13888" y="638"/>
                    </a:cubicBezTo>
                    <a:close/>
                    <a:moveTo>
                      <a:pt x="13885" y="0"/>
                    </a:moveTo>
                    <a:cubicBezTo>
                      <a:pt x="12028" y="0"/>
                      <a:pt x="10289" y="1245"/>
                      <a:pt x="10187" y="1319"/>
                    </a:cubicBezTo>
                    <a:lnTo>
                      <a:pt x="0" y="13754"/>
                    </a:lnTo>
                    <a:lnTo>
                      <a:pt x="14737" y="9217"/>
                    </a:lnTo>
                    <a:lnTo>
                      <a:pt x="16343" y="989"/>
                    </a:lnTo>
                    <a:lnTo>
                      <a:pt x="16211" y="870"/>
                    </a:lnTo>
                    <a:cubicBezTo>
                      <a:pt x="15493" y="227"/>
                      <a:pt x="14678" y="0"/>
                      <a:pt x="1388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1017875" y="1743675"/>
                <a:ext cx="1422325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56893" h="24861" extrusionOk="0">
                    <a:moveTo>
                      <a:pt x="49619" y="1"/>
                    </a:moveTo>
                    <a:lnTo>
                      <a:pt x="33813" y="5031"/>
                    </a:lnTo>
                    <a:cubicBezTo>
                      <a:pt x="28480" y="5233"/>
                      <a:pt x="23130" y="5752"/>
                      <a:pt x="17858" y="6566"/>
                    </a:cubicBezTo>
                    <a:cubicBezTo>
                      <a:pt x="11952" y="7477"/>
                      <a:pt x="0" y="8599"/>
                      <a:pt x="965" y="17004"/>
                    </a:cubicBezTo>
                    <a:cubicBezTo>
                      <a:pt x="1528" y="21932"/>
                      <a:pt x="6030" y="24057"/>
                      <a:pt x="10465" y="24648"/>
                    </a:cubicBezTo>
                    <a:cubicBezTo>
                      <a:pt x="11543" y="24792"/>
                      <a:pt x="13396" y="24860"/>
                      <a:pt x="15763" y="24860"/>
                    </a:cubicBezTo>
                    <a:cubicBezTo>
                      <a:pt x="27288" y="24860"/>
                      <a:pt x="51008" y="23227"/>
                      <a:pt x="56892" y="20661"/>
                    </a:cubicBezTo>
                    <a:lnTo>
                      <a:pt x="49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1010850" y="1735825"/>
                <a:ext cx="1438275" cy="637475"/>
              </a:xfrm>
              <a:custGeom>
                <a:avLst/>
                <a:gdLst/>
                <a:ahLst/>
                <a:cxnLst/>
                <a:rect l="l" t="t" r="r" b="b"/>
                <a:pathLst>
                  <a:path w="57531" h="25499" extrusionOk="0">
                    <a:moveTo>
                      <a:pt x="49897" y="1"/>
                    </a:moveTo>
                    <a:cubicBezTo>
                      <a:pt x="49866" y="1"/>
                      <a:pt x="49834" y="6"/>
                      <a:pt x="49803" y="16"/>
                    </a:cubicBezTo>
                    <a:lnTo>
                      <a:pt x="34037" y="5037"/>
                    </a:lnTo>
                    <a:cubicBezTo>
                      <a:pt x="28756" y="5234"/>
                      <a:pt x="23393" y="5754"/>
                      <a:pt x="18090" y="6572"/>
                    </a:cubicBezTo>
                    <a:cubicBezTo>
                      <a:pt x="17686" y="6633"/>
                      <a:pt x="17254" y="6696"/>
                      <a:pt x="16801" y="6761"/>
                    </a:cubicBezTo>
                    <a:cubicBezTo>
                      <a:pt x="10517" y="7681"/>
                      <a:pt x="1" y="9221"/>
                      <a:pt x="933" y="17352"/>
                    </a:cubicBezTo>
                    <a:cubicBezTo>
                      <a:pt x="1422" y="21625"/>
                      <a:pt x="4982" y="24513"/>
                      <a:pt x="10706" y="25273"/>
                    </a:cubicBezTo>
                    <a:cubicBezTo>
                      <a:pt x="11851" y="25427"/>
                      <a:pt x="13769" y="25498"/>
                      <a:pt x="16193" y="25498"/>
                    </a:cubicBezTo>
                    <a:cubicBezTo>
                      <a:pt x="27903" y="25498"/>
                      <a:pt x="51466" y="23808"/>
                      <a:pt x="57297" y="21265"/>
                    </a:cubicBezTo>
                    <a:cubicBezTo>
                      <a:pt x="57455" y="21195"/>
                      <a:pt x="57530" y="21010"/>
                      <a:pt x="57459" y="20851"/>
                    </a:cubicBezTo>
                    <a:cubicBezTo>
                      <a:pt x="57407" y="20733"/>
                      <a:pt x="57291" y="20664"/>
                      <a:pt x="57170" y="20664"/>
                    </a:cubicBezTo>
                    <a:cubicBezTo>
                      <a:pt x="57129" y="20664"/>
                      <a:pt x="57087" y="20672"/>
                      <a:pt x="57046" y="20689"/>
                    </a:cubicBezTo>
                    <a:cubicBezTo>
                      <a:pt x="51274" y="23208"/>
                      <a:pt x="27927" y="24878"/>
                      <a:pt x="16278" y="24878"/>
                    </a:cubicBezTo>
                    <a:cubicBezTo>
                      <a:pt x="13851" y="24878"/>
                      <a:pt x="11932" y="24806"/>
                      <a:pt x="10785" y="24653"/>
                    </a:cubicBezTo>
                    <a:cubicBezTo>
                      <a:pt x="7604" y="24231"/>
                      <a:pt x="2174" y="22708"/>
                      <a:pt x="1554" y="17283"/>
                    </a:cubicBezTo>
                    <a:cubicBezTo>
                      <a:pt x="695" y="9754"/>
                      <a:pt x="10834" y="8266"/>
                      <a:pt x="16893" y="7382"/>
                    </a:cubicBezTo>
                    <a:cubicBezTo>
                      <a:pt x="17347" y="7316"/>
                      <a:pt x="17782" y="7250"/>
                      <a:pt x="18187" y="7188"/>
                    </a:cubicBezTo>
                    <a:cubicBezTo>
                      <a:pt x="23476" y="6375"/>
                      <a:pt x="28836" y="5859"/>
                      <a:pt x="34103" y="5656"/>
                    </a:cubicBezTo>
                    <a:lnTo>
                      <a:pt x="49992" y="614"/>
                    </a:lnTo>
                    <a:cubicBezTo>
                      <a:pt x="50160" y="561"/>
                      <a:pt x="50247" y="386"/>
                      <a:pt x="50195" y="218"/>
                    </a:cubicBezTo>
                    <a:cubicBezTo>
                      <a:pt x="50155" y="86"/>
                      <a:pt x="50030" y="1"/>
                      <a:pt x="498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1616425" y="1442050"/>
                <a:ext cx="54400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3526" extrusionOk="0">
                    <a:moveTo>
                      <a:pt x="1816" y="1"/>
                    </a:moveTo>
                    <a:cubicBezTo>
                      <a:pt x="1701" y="1"/>
                      <a:pt x="1593" y="64"/>
                      <a:pt x="1537" y="172"/>
                    </a:cubicBezTo>
                    <a:lnTo>
                      <a:pt x="76" y="3071"/>
                    </a:lnTo>
                    <a:cubicBezTo>
                      <a:pt x="1" y="3225"/>
                      <a:pt x="63" y="3414"/>
                      <a:pt x="217" y="3494"/>
                    </a:cubicBezTo>
                    <a:cubicBezTo>
                      <a:pt x="260" y="3516"/>
                      <a:pt x="309" y="3525"/>
                      <a:pt x="358" y="3525"/>
                    </a:cubicBezTo>
                    <a:cubicBezTo>
                      <a:pt x="472" y="3525"/>
                      <a:pt x="582" y="3463"/>
                      <a:pt x="634" y="3353"/>
                    </a:cubicBezTo>
                    <a:lnTo>
                      <a:pt x="2096" y="453"/>
                    </a:lnTo>
                    <a:cubicBezTo>
                      <a:pt x="2175" y="299"/>
                      <a:pt x="2113" y="110"/>
                      <a:pt x="1960" y="35"/>
                    </a:cubicBezTo>
                    <a:cubicBezTo>
                      <a:pt x="1913" y="12"/>
                      <a:pt x="1864" y="1"/>
                      <a:pt x="18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1309500" y="1557175"/>
                <a:ext cx="265050" cy="21855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8742" extrusionOk="0">
                    <a:moveTo>
                      <a:pt x="7042" y="1"/>
                    </a:moveTo>
                    <a:cubicBezTo>
                      <a:pt x="7017" y="1"/>
                      <a:pt x="6992" y="3"/>
                      <a:pt x="6967" y="7"/>
                    </a:cubicBezTo>
                    <a:cubicBezTo>
                      <a:pt x="6491" y="86"/>
                      <a:pt x="5563" y="720"/>
                      <a:pt x="5216" y="966"/>
                    </a:cubicBezTo>
                    <a:lnTo>
                      <a:pt x="4168" y="354"/>
                    </a:lnTo>
                    <a:cubicBezTo>
                      <a:pt x="4131" y="332"/>
                      <a:pt x="4089" y="321"/>
                      <a:pt x="4048" y="321"/>
                    </a:cubicBezTo>
                    <a:cubicBezTo>
                      <a:pt x="4007" y="321"/>
                      <a:pt x="3966" y="332"/>
                      <a:pt x="3930" y="354"/>
                    </a:cubicBezTo>
                    <a:lnTo>
                      <a:pt x="1911" y="1547"/>
                    </a:lnTo>
                    <a:lnTo>
                      <a:pt x="1449" y="1476"/>
                    </a:lnTo>
                    <a:cubicBezTo>
                      <a:pt x="1423" y="1472"/>
                      <a:pt x="1397" y="1470"/>
                      <a:pt x="1372" y="1470"/>
                    </a:cubicBezTo>
                    <a:cubicBezTo>
                      <a:pt x="716" y="1470"/>
                      <a:pt x="179" y="2671"/>
                      <a:pt x="19" y="3056"/>
                    </a:cubicBezTo>
                    <a:cubicBezTo>
                      <a:pt x="6" y="3087"/>
                      <a:pt x="1" y="3122"/>
                      <a:pt x="1" y="3157"/>
                    </a:cubicBezTo>
                    <a:lnTo>
                      <a:pt x="313" y="8517"/>
                    </a:lnTo>
                    <a:cubicBezTo>
                      <a:pt x="318" y="8645"/>
                      <a:pt x="423" y="8742"/>
                      <a:pt x="547" y="8742"/>
                    </a:cubicBezTo>
                    <a:lnTo>
                      <a:pt x="561" y="8742"/>
                    </a:lnTo>
                    <a:cubicBezTo>
                      <a:pt x="687" y="8732"/>
                      <a:pt x="789" y="8622"/>
                      <a:pt x="780" y="8490"/>
                    </a:cubicBezTo>
                    <a:lnTo>
                      <a:pt x="472" y="3184"/>
                    </a:lnTo>
                    <a:cubicBezTo>
                      <a:pt x="756" y="2525"/>
                      <a:pt x="1188" y="1938"/>
                      <a:pt x="1363" y="1938"/>
                    </a:cubicBezTo>
                    <a:cubicBezTo>
                      <a:pt x="1366" y="1938"/>
                      <a:pt x="1370" y="1938"/>
                      <a:pt x="1374" y="1939"/>
                    </a:cubicBezTo>
                    <a:lnTo>
                      <a:pt x="1920" y="2026"/>
                    </a:lnTo>
                    <a:cubicBezTo>
                      <a:pt x="1931" y="2028"/>
                      <a:pt x="1943" y="2029"/>
                      <a:pt x="1954" y="2029"/>
                    </a:cubicBezTo>
                    <a:cubicBezTo>
                      <a:pt x="1996" y="2029"/>
                      <a:pt x="2039" y="2016"/>
                      <a:pt x="2074" y="1996"/>
                    </a:cubicBezTo>
                    <a:lnTo>
                      <a:pt x="4050" y="830"/>
                    </a:lnTo>
                    <a:lnTo>
                      <a:pt x="5110" y="1445"/>
                    </a:lnTo>
                    <a:cubicBezTo>
                      <a:pt x="5147" y="1468"/>
                      <a:pt x="5188" y="1479"/>
                      <a:pt x="5229" y="1479"/>
                    </a:cubicBezTo>
                    <a:cubicBezTo>
                      <a:pt x="5277" y="1479"/>
                      <a:pt x="5325" y="1464"/>
                      <a:pt x="5366" y="1433"/>
                    </a:cubicBezTo>
                    <a:cubicBezTo>
                      <a:pt x="5836" y="1094"/>
                      <a:pt x="6707" y="526"/>
                      <a:pt x="7037" y="469"/>
                    </a:cubicBezTo>
                    <a:cubicBezTo>
                      <a:pt x="7214" y="504"/>
                      <a:pt x="7574" y="1283"/>
                      <a:pt x="7785" y="2075"/>
                    </a:cubicBezTo>
                    <a:cubicBezTo>
                      <a:pt x="7789" y="2105"/>
                      <a:pt x="7807" y="2136"/>
                      <a:pt x="7825" y="2158"/>
                    </a:cubicBezTo>
                    <a:cubicBezTo>
                      <a:pt x="7825" y="2158"/>
                      <a:pt x="8904" y="3541"/>
                      <a:pt x="8916" y="3558"/>
                    </a:cubicBezTo>
                    <a:cubicBezTo>
                      <a:pt x="9828" y="4723"/>
                      <a:pt x="10096" y="5793"/>
                      <a:pt x="9673" y="6581"/>
                    </a:cubicBezTo>
                    <a:cubicBezTo>
                      <a:pt x="9244" y="7372"/>
                      <a:pt x="8148" y="7827"/>
                      <a:pt x="6755" y="7827"/>
                    </a:cubicBezTo>
                    <a:cubicBezTo>
                      <a:pt x="6573" y="7827"/>
                      <a:pt x="6387" y="7820"/>
                      <a:pt x="6197" y="7804"/>
                    </a:cubicBezTo>
                    <a:cubicBezTo>
                      <a:pt x="6191" y="7804"/>
                      <a:pt x="6185" y="7803"/>
                      <a:pt x="6179" y="7803"/>
                    </a:cubicBezTo>
                    <a:cubicBezTo>
                      <a:pt x="6048" y="7803"/>
                      <a:pt x="5954" y="7893"/>
                      <a:pt x="5941" y="8015"/>
                    </a:cubicBezTo>
                    <a:cubicBezTo>
                      <a:pt x="5933" y="8147"/>
                      <a:pt x="6026" y="8261"/>
                      <a:pt x="6158" y="8271"/>
                    </a:cubicBezTo>
                    <a:cubicBezTo>
                      <a:pt x="6360" y="8288"/>
                      <a:pt x="6558" y="8296"/>
                      <a:pt x="6751" y="8296"/>
                    </a:cubicBezTo>
                    <a:cubicBezTo>
                      <a:pt x="8327" y="8296"/>
                      <a:pt x="9574" y="7745"/>
                      <a:pt x="10086" y="6801"/>
                    </a:cubicBezTo>
                    <a:cubicBezTo>
                      <a:pt x="10602" y="5846"/>
                      <a:pt x="10320" y="4587"/>
                      <a:pt x="9286" y="3267"/>
                    </a:cubicBezTo>
                    <a:lnTo>
                      <a:pt x="8226" y="1908"/>
                    </a:lnTo>
                    <a:cubicBezTo>
                      <a:pt x="8027" y="1164"/>
                      <a:pt x="7626" y="1"/>
                      <a:pt x="70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6" name="Google Shape;976;p37"/>
              <p:cNvSpPr/>
              <p:nvPr/>
            </p:nvSpPr>
            <p:spPr>
              <a:xfrm>
                <a:off x="2020275" y="1716075"/>
                <a:ext cx="49975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691" extrusionOk="0">
                    <a:moveTo>
                      <a:pt x="0" y="0"/>
                    </a:moveTo>
                    <a:lnTo>
                      <a:pt x="1998" y="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7" name="Google Shape;977;p37"/>
              <p:cNvSpPr/>
              <p:nvPr/>
            </p:nvSpPr>
            <p:spPr>
              <a:xfrm>
                <a:off x="2011475" y="1708275"/>
                <a:ext cx="6757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1316" extrusionOk="0">
                    <a:moveTo>
                      <a:pt x="356" y="0"/>
                    </a:moveTo>
                    <a:cubicBezTo>
                      <a:pt x="226" y="0"/>
                      <a:pt x="103" y="82"/>
                      <a:pt x="58" y="211"/>
                    </a:cubicBezTo>
                    <a:cubicBezTo>
                      <a:pt x="1" y="374"/>
                      <a:pt x="88" y="550"/>
                      <a:pt x="251" y="607"/>
                    </a:cubicBezTo>
                    <a:lnTo>
                      <a:pt x="2249" y="1299"/>
                    </a:lnTo>
                    <a:cubicBezTo>
                      <a:pt x="2280" y="1307"/>
                      <a:pt x="2316" y="1315"/>
                      <a:pt x="2350" y="1315"/>
                    </a:cubicBezTo>
                    <a:cubicBezTo>
                      <a:pt x="2478" y="1315"/>
                      <a:pt x="2601" y="1232"/>
                      <a:pt x="2645" y="1104"/>
                    </a:cubicBezTo>
                    <a:cubicBezTo>
                      <a:pt x="2702" y="942"/>
                      <a:pt x="2615" y="761"/>
                      <a:pt x="2452" y="704"/>
                    </a:cubicBezTo>
                    <a:lnTo>
                      <a:pt x="458" y="18"/>
                    </a:lnTo>
                    <a:cubicBezTo>
                      <a:pt x="424" y="6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8" name="Google Shape;978;p37"/>
              <p:cNvSpPr/>
              <p:nvPr/>
            </p:nvSpPr>
            <p:spPr>
              <a:xfrm>
                <a:off x="1978575" y="1433900"/>
                <a:ext cx="24710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9884" h="1655" extrusionOk="0">
                    <a:moveTo>
                      <a:pt x="1" y="1"/>
                    </a:moveTo>
                    <a:lnTo>
                      <a:pt x="9884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9" name="Google Shape;979;p37"/>
              <p:cNvSpPr/>
              <p:nvPr/>
            </p:nvSpPr>
            <p:spPr>
              <a:xfrm>
                <a:off x="1970100" y="1426075"/>
                <a:ext cx="264050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0562" h="2281" extrusionOk="0">
                    <a:moveTo>
                      <a:pt x="335" y="1"/>
                    </a:moveTo>
                    <a:cubicBezTo>
                      <a:pt x="188" y="1"/>
                      <a:pt x="55" y="111"/>
                      <a:pt x="27" y="265"/>
                    </a:cubicBezTo>
                    <a:cubicBezTo>
                      <a:pt x="1" y="432"/>
                      <a:pt x="116" y="595"/>
                      <a:pt x="287" y="621"/>
                    </a:cubicBezTo>
                    <a:lnTo>
                      <a:pt x="10175" y="2276"/>
                    </a:lnTo>
                    <a:cubicBezTo>
                      <a:pt x="10188" y="2280"/>
                      <a:pt x="10206" y="2280"/>
                      <a:pt x="10223" y="2280"/>
                    </a:cubicBezTo>
                    <a:cubicBezTo>
                      <a:pt x="10373" y="2280"/>
                      <a:pt x="10509" y="2175"/>
                      <a:pt x="10531" y="2020"/>
                    </a:cubicBezTo>
                    <a:cubicBezTo>
                      <a:pt x="10562" y="1849"/>
                      <a:pt x="10448" y="1687"/>
                      <a:pt x="10275" y="1660"/>
                    </a:cubicBezTo>
                    <a:lnTo>
                      <a:pt x="388" y="5"/>
                    </a:lnTo>
                    <a:cubicBezTo>
                      <a:pt x="371" y="2"/>
                      <a:pt x="353" y="1"/>
                      <a:pt x="3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0" name="Google Shape;980;p37"/>
              <p:cNvSpPr/>
              <p:nvPr/>
            </p:nvSpPr>
            <p:spPr>
              <a:xfrm>
                <a:off x="2351500" y="2323875"/>
                <a:ext cx="3949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877" extrusionOk="0">
                    <a:moveTo>
                      <a:pt x="1" y="0"/>
                    </a:moveTo>
                    <a:cubicBezTo>
                      <a:pt x="1" y="0"/>
                      <a:pt x="4319" y="1876"/>
                      <a:pt x="10301" y="1876"/>
                    </a:cubicBezTo>
                    <a:cubicBezTo>
                      <a:pt x="12017" y="1876"/>
                      <a:pt x="13870" y="1722"/>
                      <a:pt x="15798" y="13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1" name="Google Shape;981;p37"/>
              <p:cNvSpPr/>
              <p:nvPr/>
            </p:nvSpPr>
            <p:spPr>
              <a:xfrm>
                <a:off x="2342600" y="2316000"/>
                <a:ext cx="41232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9" extrusionOk="0">
                    <a:moveTo>
                      <a:pt x="362" y="0"/>
                    </a:moveTo>
                    <a:cubicBezTo>
                      <a:pt x="240" y="0"/>
                      <a:pt x="124" y="69"/>
                      <a:pt x="71" y="187"/>
                    </a:cubicBezTo>
                    <a:cubicBezTo>
                      <a:pt x="1" y="346"/>
                      <a:pt x="75" y="531"/>
                      <a:pt x="233" y="601"/>
                    </a:cubicBezTo>
                    <a:cubicBezTo>
                      <a:pt x="291" y="628"/>
                      <a:pt x="4687" y="2498"/>
                      <a:pt x="10698" y="2498"/>
                    </a:cubicBezTo>
                    <a:cubicBezTo>
                      <a:pt x="12423" y="2498"/>
                      <a:pt x="14289" y="2344"/>
                      <a:pt x="16216" y="1948"/>
                    </a:cubicBezTo>
                    <a:cubicBezTo>
                      <a:pt x="16383" y="1913"/>
                      <a:pt x="16493" y="1745"/>
                      <a:pt x="16458" y="1574"/>
                    </a:cubicBezTo>
                    <a:cubicBezTo>
                      <a:pt x="16427" y="1426"/>
                      <a:pt x="16290" y="1326"/>
                      <a:pt x="16147" y="1326"/>
                    </a:cubicBezTo>
                    <a:cubicBezTo>
                      <a:pt x="16127" y="1326"/>
                      <a:pt x="16108" y="1328"/>
                      <a:pt x="16088" y="1332"/>
                    </a:cubicBezTo>
                    <a:cubicBezTo>
                      <a:pt x="14200" y="1722"/>
                      <a:pt x="12380" y="1873"/>
                      <a:pt x="10690" y="1873"/>
                    </a:cubicBezTo>
                    <a:cubicBezTo>
                      <a:pt x="4826" y="1873"/>
                      <a:pt x="540" y="48"/>
                      <a:pt x="485" y="25"/>
                    </a:cubicBezTo>
                    <a:cubicBezTo>
                      <a:pt x="445" y="8"/>
                      <a:pt x="403" y="0"/>
                      <a:pt x="36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2" name="Google Shape;982;p37"/>
              <p:cNvSpPr/>
              <p:nvPr/>
            </p:nvSpPr>
            <p:spPr>
              <a:xfrm>
                <a:off x="4163675" y="2339050"/>
                <a:ext cx="199675" cy="20570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8228" extrusionOk="0">
                    <a:moveTo>
                      <a:pt x="220" y="0"/>
                    </a:moveTo>
                    <a:cubicBezTo>
                      <a:pt x="220" y="1"/>
                      <a:pt x="1" y="4946"/>
                      <a:pt x="621" y="6148"/>
                    </a:cubicBezTo>
                    <a:cubicBezTo>
                      <a:pt x="1076" y="7020"/>
                      <a:pt x="4274" y="8227"/>
                      <a:pt x="6158" y="8227"/>
                    </a:cubicBezTo>
                    <a:cubicBezTo>
                      <a:pt x="6858" y="8227"/>
                      <a:pt x="7377" y="8061"/>
                      <a:pt x="7507" y="7648"/>
                    </a:cubicBezTo>
                    <a:cubicBezTo>
                      <a:pt x="7987" y="6126"/>
                      <a:pt x="3327" y="4995"/>
                      <a:pt x="3327" y="4995"/>
                    </a:cubicBezTo>
                    <a:cubicBezTo>
                      <a:pt x="3327" y="4995"/>
                      <a:pt x="4735" y="4771"/>
                      <a:pt x="4599" y="2553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3" name="Google Shape;983;p37"/>
              <p:cNvSpPr/>
              <p:nvPr/>
            </p:nvSpPr>
            <p:spPr>
              <a:xfrm>
                <a:off x="4157850" y="2333200"/>
                <a:ext cx="201225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8697" extrusionOk="0">
                    <a:moveTo>
                      <a:pt x="446" y="0"/>
                    </a:moveTo>
                    <a:cubicBezTo>
                      <a:pt x="322" y="0"/>
                      <a:pt x="224" y="99"/>
                      <a:pt x="220" y="226"/>
                    </a:cubicBezTo>
                    <a:cubicBezTo>
                      <a:pt x="212" y="428"/>
                      <a:pt x="0" y="5246"/>
                      <a:pt x="647" y="6487"/>
                    </a:cubicBezTo>
                    <a:cubicBezTo>
                      <a:pt x="1162" y="7473"/>
                      <a:pt x="4418" y="8697"/>
                      <a:pt x="6385" y="8697"/>
                    </a:cubicBezTo>
                    <a:cubicBezTo>
                      <a:pt x="6504" y="8697"/>
                      <a:pt x="6623" y="8691"/>
                      <a:pt x="6733" y="8683"/>
                    </a:cubicBezTo>
                    <a:cubicBezTo>
                      <a:pt x="7582" y="8608"/>
                      <a:pt x="7872" y="8243"/>
                      <a:pt x="7960" y="7952"/>
                    </a:cubicBezTo>
                    <a:cubicBezTo>
                      <a:pt x="8049" y="7684"/>
                      <a:pt x="8013" y="7411"/>
                      <a:pt x="7864" y="7143"/>
                    </a:cubicBezTo>
                    <a:cubicBezTo>
                      <a:pt x="7322" y="6183"/>
                      <a:pt x="5259" y="5470"/>
                      <a:pt x="4220" y="5163"/>
                    </a:cubicBezTo>
                    <a:cubicBezTo>
                      <a:pt x="4655" y="4833"/>
                      <a:pt x="5153" y="4156"/>
                      <a:pt x="5065" y="2773"/>
                    </a:cubicBezTo>
                    <a:cubicBezTo>
                      <a:pt x="5056" y="2644"/>
                      <a:pt x="4946" y="2549"/>
                      <a:pt x="4826" y="2549"/>
                    </a:cubicBezTo>
                    <a:cubicBezTo>
                      <a:pt x="4823" y="2549"/>
                      <a:pt x="4821" y="2549"/>
                      <a:pt x="4818" y="2549"/>
                    </a:cubicBezTo>
                    <a:cubicBezTo>
                      <a:pt x="4686" y="2558"/>
                      <a:pt x="4590" y="2672"/>
                      <a:pt x="4598" y="2800"/>
                    </a:cubicBezTo>
                    <a:cubicBezTo>
                      <a:pt x="4717" y="4758"/>
                      <a:pt x="3569" y="4987"/>
                      <a:pt x="3524" y="4995"/>
                    </a:cubicBezTo>
                    <a:cubicBezTo>
                      <a:pt x="3415" y="5013"/>
                      <a:pt x="3331" y="5106"/>
                      <a:pt x="3327" y="5216"/>
                    </a:cubicBezTo>
                    <a:cubicBezTo>
                      <a:pt x="3323" y="5330"/>
                      <a:pt x="3397" y="5427"/>
                      <a:pt x="3502" y="5453"/>
                    </a:cubicBezTo>
                    <a:cubicBezTo>
                      <a:pt x="4432" y="5682"/>
                      <a:pt x="6944" y="6465"/>
                      <a:pt x="7454" y="7371"/>
                    </a:cubicBezTo>
                    <a:cubicBezTo>
                      <a:pt x="7538" y="7526"/>
                      <a:pt x="7560" y="7667"/>
                      <a:pt x="7515" y="7812"/>
                    </a:cubicBezTo>
                    <a:cubicBezTo>
                      <a:pt x="7428" y="8094"/>
                      <a:pt x="7019" y="8186"/>
                      <a:pt x="6693" y="8212"/>
                    </a:cubicBezTo>
                    <a:cubicBezTo>
                      <a:pt x="6594" y="8220"/>
                      <a:pt x="6491" y="8225"/>
                      <a:pt x="6383" y="8225"/>
                    </a:cubicBezTo>
                    <a:cubicBezTo>
                      <a:pt x="4545" y="8225"/>
                      <a:pt x="1460" y="7028"/>
                      <a:pt x="1065" y="6272"/>
                    </a:cubicBezTo>
                    <a:cubicBezTo>
                      <a:pt x="577" y="5334"/>
                      <a:pt x="630" y="1603"/>
                      <a:pt x="687" y="243"/>
                    </a:cubicBezTo>
                    <a:cubicBezTo>
                      <a:pt x="695" y="116"/>
                      <a:pt x="594" y="5"/>
                      <a:pt x="462" y="1"/>
                    </a:cubicBezTo>
                    <a:cubicBezTo>
                      <a:pt x="457" y="1"/>
                      <a:pt x="452" y="0"/>
                      <a:pt x="4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4" name="Google Shape;984;p37"/>
              <p:cNvSpPr/>
              <p:nvPr/>
            </p:nvSpPr>
            <p:spPr>
              <a:xfrm>
                <a:off x="2077700" y="1932400"/>
                <a:ext cx="308050" cy="17322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929" extrusionOk="0">
                    <a:moveTo>
                      <a:pt x="5479" y="1"/>
                    </a:moveTo>
                    <a:cubicBezTo>
                      <a:pt x="0" y="1"/>
                      <a:pt x="6640" y="4205"/>
                      <a:pt x="12322" y="6929"/>
                    </a:cubicBezTo>
                    <a:lnTo>
                      <a:pt x="10073" y="545"/>
                    </a:lnTo>
                    <a:cubicBezTo>
                      <a:pt x="9448" y="417"/>
                      <a:pt x="8823" y="302"/>
                      <a:pt x="8199" y="218"/>
                    </a:cubicBezTo>
                    <a:cubicBezTo>
                      <a:pt x="7076" y="69"/>
                      <a:pt x="6179" y="1"/>
                      <a:pt x="5479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5" name="Google Shape;985;p37"/>
              <p:cNvSpPr/>
              <p:nvPr/>
            </p:nvSpPr>
            <p:spPr>
              <a:xfrm>
                <a:off x="1482325" y="1615950"/>
                <a:ext cx="552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175" extrusionOk="0">
                    <a:moveTo>
                      <a:pt x="175" y="0"/>
                    </a:moveTo>
                    <a:cubicBezTo>
                      <a:pt x="135" y="0"/>
                      <a:pt x="94" y="16"/>
                      <a:pt x="63" y="45"/>
                    </a:cubicBezTo>
                    <a:cubicBezTo>
                      <a:pt x="1" y="107"/>
                      <a:pt x="1" y="207"/>
                      <a:pt x="63" y="270"/>
                    </a:cubicBezTo>
                    <a:lnTo>
                      <a:pt x="1928" y="2131"/>
                    </a:lnTo>
                    <a:cubicBezTo>
                      <a:pt x="1959" y="2161"/>
                      <a:pt x="1999" y="2175"/>
                      <a:pt x="2038" y="2175"/>
                    </a:cubicBezTo>
                    <a:cubicBezTo>
                      <a:pt x="2078" y="2175"/>
                      <a:pt x="2117" y="2161"/>
                      <a:pt x="2149" y="2131"/>
                    </a:cubicBezTo>
                    <a:cubicBezTo>
                      <a:pt x="2210" y="2069"/>
                      <a:pt x="2210" y="1968"/>
                      <a:pt x="2149" y="1911"/>
                    </a:cubicBezTo>
                    <a:lnTo>
                      <a:pt x="283" y="45"/>
                    </a:lnTo>
                    <a:cubicBezTo>
                      <a:pt x="253" y="15"/>
                      <a:pt x="214" y="0"/>
                      <a:pt x="17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6" name="Google Shape;986;p37"/>
              <p:cNvSpPr/>
              <p:nvPr/>
            </p:nvSpPr>
            <p:spPr>
              <a:xfrm>
                <a:off x="1496950" y="1632950"/>
                <a:ext cx="442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541" extrusionOk="0">
                    <a:moveTo>
                      <a:pt x="167" y="1"/>
                    </a:moveTo>
                    <a:cubicBezTo>
                      <a:pt x="89" y="1"/>
                      <a:pt x="26" y="55"/>
                      <a:pt x="15" y="131"/>
                    </a:cubicBezTo>
                    <a:cubicBezTo>
                      <a:pt x="1" y="219"/>
                      <a:pt x="59" y="298"/>
                      <a:pt x="142" y="311"/>
                    </a:cubicBezTo>
                    <a:lnTo>
                      <a:pt x="1581" y="536"/>
                    </a:lnTo>
                    <a:cubicBezTo>
                      <a:pt x="1590" y="536"/>
                      <a:pt x="1595" y="540"/>
                      <a:pt x="1603" y="540"/>
                    </a:cubicBezTo>
                    <a:cubicBezTo>
                      <a:pt x="1678" y="540"/>
                      <a:pt x="1749" y="483"/>
                      <a:pt x="1757" y="408"/>
                    </a:cubicBezTo>
                    <a:cubicBezTo>
                      <a:pt x="1770" y="320"/>
                      <a:pt x="1713" y="240"/>
                      <a:pt x="1629" y="228"/>
                    </a:cubicBezTo>
                    <a:lnTo>
                      <a:pt x="191" y="3"/>
                    </a:lnTo>
                    <a:cubicBezTo>
                      <a:pt x="183" y="2"/>
                      <a:pt x="175" y="1"/>
                      <a:pt x="16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7" name="Google Shape;987;p37"/>
              <p:cNvSpPr/>
              <p:nvPr/>
            </p:nvSpPr>
            <p:spPr>
              <a:xfrm>
                <a:off x="2279125" y="1945775"/>
                <a:ext cx="1213325" cy="1152700"/>
              </a:xfrm>
              <a:custGeom>
                <a:avLst/>
                <a:gdLst/>
                <a:ahLst/>
                <a:cxnLst/>
                <a:rect l="l" t="t" r="r" b="b"/>
                <a:pathLst>
                  <a:path w="48533" h="46108" extrusionOk="0">
                    <a:moveTo>
                      <a:pt x="5026" y="8554"/>
                    </a:moveTo>
                    <a:lnTo>
                      <a:pt x="5026" y="8558"/>
                    </a:lnTo>
                    <a:cubicBezTo>
                      <a:pt x="5027" y="8559"/>
                      <a:pt x="5027" y="8559"/>
                      <a:pt x="5028" y="8559"/>
                    </a:cubicBezTo>
                    <a:lnTo>
                      <a:pt x="5028" y="8559"/>
                    </a:lnTo>
                    <a:lnTo>
                      <a:pt x="5026" y="8554"/>
                    </a:lnTo>
                    <a:close/>
                    <a:moveTo>
                      <a:pt x="2896" y="14812"/>
                    </a:moveTo>
                    <a:cubicBezTo>
                      <a:pt x="2940" y="14812"/>
                      <a:pt x="2984" y="14816"/>
                      <a:pt x="3024" y="14834"/>
                    </a:cubicBezTo>
                    <a:cubicBezTo>
                      <a:pt x="3036" y="14842"/>
                      <a:pt x="3411" y="15001"/>
                      <a:pt x="4071" y="15221"/>
                    </a:cubicBezTo>
                    <a:lnTo>
                      <a:pt x="17500" y="16347"/>
                    </a:lnTo>
                    <a:cubicBezTo>
                      <a:pt x="17874" y="16286"/>
                      <a:pt x="18249" y="16220"/>
                      <a:pt x="18627" y="16141"/>
                    </a:cubicBezTo>
                    <a:cubicBezTo>
                      <a:pt x="18649" y="16136"/>
                      <a:pt x="18666" y="16136"/>
                      <a:pt x="18688" y="16136"/>
                    </a:cubicBezTo>
                    <a:cubicBezTo>
                      <a:pt x="18830" y="16136"/>
                      <a:pt x="18966" y="16237"/>
                      <a:pt x="18997" y="16383"/>
                    </a:cubicBezTo>
                    <a:cubicBezTo>
                      <a:pt x="19032" y="16554"/>
                      <a:pt x="18922" y="16722"/>
                      <a:pt x="18755" y="16757"/>
                    </a:cubicBezTo>
                    <a:cubicBezTo>
                      <a:pt x="16828" y="17153"/>
                      <a:pt x="14962" y="17307"/>
                      <a:pt x="13237" y="17307"/>
                    </a:cubicBezTo>
                    <a:cubicBezTo>
                      <a:pt x="7226" y="17307"/>
                      <a:pt x="2830" y="15437"/>
                      <a:pt x="2772" y="15410"/>
                    </a:cubicBezTo>
                    <a:cubicBezTo>
                      <a:pt x="2614" y="15340"/>
                      <a:pt x="2540" y="15155"/>
                      <a:pt x="2610" y="14996"/>
                    </a:cubicBezTo>
                    <a:cubicBezTo>
                      <a:pt x="2663" y="14882"/>
                      <a:pt x="2778" y="14812"/>
                      <a:pt x="2896" y="14812"/>
                    </a:cubicBezTo>
                    <a:close/>
                    <a:moveTo>
                      <a:pt x="2012" y="0"/>
                    </a:moveTo>
                    <a:lnTo>
                      <a:pt x="2016" y="4"/>
                    </a:lnTo>
                    <a:lnTo>
                      <a:pt x="2016" y="10"/>
                    </a:lnTo>
                    <a:lnTo>
                      <a:pt x="4265" y="6394"/>
                    </a:lnTo>
                    <a:cubicBezTo>
                      <a:pt x="6403" y="7419"/>
                      <a:pt x="8405" y="8233"/>
                      <a:pt x="9576" y="8537"/>
                    </a:cubicBezTo>
                    <a:cubicBezTo>
                      <a:pt x="10394" y="8743"/>
                      <a:pt x="10337" y="8828"/>
                      <a:pt x="9651" y="8828"/>
                    </a:cubicBezTo>
                    <a:cubicBezTo>
                      <a:pt x="8845" y="8828"/>
                      <a:pt x="7170" y="8713"/>
                      <a:pt x="5028" y="8559"/>
                    </a:cubicBezTo>
                    <a:lnTo>
                      <a:pt x="5028" y="8559"/>
                    </a:lnTo>
                    <a:lnTo>
                      <a:pt x="6337" y="12281"/>
                    </a:lnTo>
                    <a:cubicBezTo>
                      <a:pt x="6372" y="12273"/>
                      <a:pt x="6407" y="12264"/>
                      <a:pt x="6438" y="12264"/>
                    </a:cubicBezTo>
                    <a:cubicBezTo>
                      <a:pt x="6562" y="12264"/>
                      <a:pt x="6676" y="12334"/>
                      <a:pt x="6728" y="12453"/>
                    </a:cubicBezTo>
                    <a:cubicBezTo>
                      <a:pt x="6799" y="12612"/>
                      <a:pt x="6724" y="12797"/>
                      <a:pt x="6566" y="12867"/>
                    </a:cubicBezTo>
                    <a:cubicBezTo>
                      <a:pt x="5211" y="13457"/>
                      <a:pt x="2900" y="14003"/>
                      <a:pt x="0" y="14490"/>
                    </a:cubicBezTo>
                    <a:cubicBezTo>
                      <a:pt x="2610" y="17782"/>
                      <a:pt x="5941" y="21487"/>
                      <a:pt x="9923" y="25522"/>
                    </a:cubicBezTo>
                    <a:cubicBezTo>
                      <a:pt x="14139" y="29799"/>
                      <a:pt x="17628" y="34138"/>
                      <a:pt x="20295" y="38415"/>
                    </a:cubicBezTo>
                    <a:lnTo>
                      <a:pt x="20378" y="38551"/>
                    </a:lnTo>
                    <a:lnTo>
                      <a:pt x="17707" y="45196"/>
                    </a:lnTo>
                    <a:lnTo>
                      <a:pt x="17637" y="46107"/>
                    </a:lnTo>
                    <a:cubicBezTo>
                      <a:pt x="22218" y="44369"/>
                      <a:pt x="27106" y="42265"/>
                      <a:pt x="29355" y="40501"/>
                    </a:cubicBezTo>
                    <a:cubicBezTo>
                      <a:pt x="32761" y="37826"/>
                      <a:pt x="38768" y="37434"/>
                      <a:pt x="42019" y="37434"/>
                    </a:cubicBezTo>
                    <a:cubicBezTo>
                      <a:pt x="43378" y="37434"/>
                      <a:pt x="44259" y="37500"/>
                      <a:pt x="44259" y="37500"/>
                    </a:cubicBezTo>
                    <a:cubicBezTo>
                      <a:pt x="44259" y="37500"/>
                      <a:pt x="29830" y="34455"/>
                      <a:pt x="31682" y="33650"/>
                    </a:cubicBezTo>
                    <a:cubicBezTo>
                      <a:pt x="33536" y="32840"/>
                      <a:pt x="19744" y="21738"/>
                      <a:pt x="17971" y="20049"/>
                    </a:cubicBezTo>
                    <a:cubicBezTo>
                      <a:pt x="17817" y="19899"/>
                      <a:pt x="17774" y="19767"/>
                      <a:pt x="17817" y="19639"/>
                    </a:cubicBezTo>
                    <a:lnTo>
                      <a:pt x="17817" y="19639"/>
                    </a:lnTo>
                    <a:cubicBezTo>
                      <a:pt x="21174" y="19925"/>
                      <a:pt x="31274" y="21284"/>
                      <a:pt x="38015" y="21284"/>
                    </a:cubicBezTo>
                    <a:cubicBezTo>
                      <a:pt x="39603" y="21284"/>
                      <a:pt x="40998" y="21210"/>
                      <a:pt x="42080" y="21025"/>
                    </a:cubicBezTo>
                    <a:cubicBezTo>
                      <a:pt x="48532" y="19943"/>
                      <a:pt x="38240" y="19304"/>
                      <a:pt x="33553" y="16775"/>
                    </a:cubicBezTo>
                    <a:cubicBezTo>
                      <a:pt x="30098" y="14909"/>
                      <a:pt x="24770" y="11820"/>
                      <a:pt x="22204" y="10323"/>
                    </a:cubicBezTo>
                    <a:cubicBezTo>
                      <a:pt x="17285" y="6341"/>
                      <a:pt x="9712" y="1567"/>
                      <a:pt x="2012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8" name="Google Shape;988;p37"/>
              <p:cNvSpPr/>
              <p:nvPr/>
            </p:nvSpPr>
            <p:spPr>
              <a:xfrm>
                <a:off x="2270425" y="2308025"/>
                <a:ext cx="518175" cy="793500"/>
              </a:xfrm>
              <a:custGeom>
                <a:avLst/>
                <a:gdLst/>
                <a:ahLst/>
                <a:cxnLst/>
                <a:rect l="l" t="t" r="r" b="b"/>
                <a:pathLst>
                  <a:path w="20727" h="31740" extrusionOk="0">
                    <a:moveTo>
                      <a:pt x="348" y="0"/>
                    </a:moveTo>
                    <a:cubicBezTo>
                      <a:pt x="234" y="18"/>
                      <a:pt x="120" y="41"/>
                      <a:pt x="1" y="57"/>
                    </a:cubicBezTo>
                    <a:cubicBezTo>
                      <a:pt x="2196" y="2839"/>
                      <a:pt x="5396" y="6535"/>
                      <a:pt x="10047" y="11252"/>
                    </a:cubicBezTo>
                    <a:cubicBezTo>
                      <a:pt x="14940" y="16215"/>
                      <a:pt x="18205" y="20602"/>
                      <a:pt x="20379" y="24093"/>
                    </a:cubicBezTo>
                    <a:lnTo>
                      <a:pt x="17747" y="30635"/>
                    </a:lnTo>
                    <a:lnTo>
                      <a:pt x="17659" y="31740"/>
                    </a:lnTo>
                    <a:cubicBezTo>
                      <a:pt x="17765" y="31701"/>
                      <a:pt x="17875" y="31661"/>
                      <a:pt x="17985" y="31617"/>
                    </a:cubicBezTo>
                    <a:lnTo>
                      <a:pt x="18055" y="30706"/>
                    </a:lnTo>
                    <a:lnTo>
                      <a:pt x="20726" y="24061"/>
                    </a:lnTo>
                    <a:lnTo>
                      <a:pt x="20643" y="23925"/>
                    </a:lnTo>
                    <a:cubicBezTo>
                      <a:pt x="17976" y="19648"/>
                      <a:pt x="14487" y="15309"/>
                      <a:pt x="10271" y="11032"/>
                    </a:cubicBezTo>
                    <a:cubicBezTo>
                      <a:pt x="6289" y="6997"/>
                      <a:pt x="2958" y="3292"/>
                      <a:pt x="34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9" name="Google Shape;989;p37"/>
              <p:cNvSpPr/>
              <p:nvPr/>
            </p:nvSpPr>
            <p:spPr>
              <a:xfrm>
                <a:off x="1089600" y="1937850"/>
                <a:ext cx="1347950" cy="419925"/>
              </a:xfrm>
              <a:custGeom>
                <a:avLst/>
                <a:gdLst/>
                <a:ahLst/>
                <a:cxnLst/>
                <a:rect l="l" t="t" r="r" b="b"/>
                <a:pathLst>
                  <a:path w="53918" h="16797" extrusionOk="0">
                    <a:moveTo>
                      <a:pt x="47736" y="0"/>
                    </a:moveTo>
                    <a:lnTo>
                      <a:pt x="47736" y="0"/>
                    </a:lnTo>
                    <a:cubicBezTo>
                      <a:pt x="48357" y="84"/>
                      <a:pt x="48976" y="199"/>
                      <a:pt x="49597" y="327"/>
                    </a:cubicBezTo>
                    <a:lnTo>
                      <a:pt x="49593" y="317"/>
                    </a:lnTo>
                    <a:cubicBezTo>
                      <a:pt x="48976" y="189"/>
                      <a:pt x="48357" y="84"/>
                      <a:pt x="47736" y="0"/>
                    </a:cubicBezTo>
                    <a:close/>
                    <a:moveTo>
                      <a:pt x="35820" y="7974"/>
                    </a:moveTo>
                    <a:cubicBezTo>
                      <a:pt x="33949" y="7974"/>
                      <a:pt x="32343" y="8049"/>
                      <a:pt x="31212" y="8238"/>
                    </a:cubicBezTo>
                    <a:cubicBezTo>
                      <a:pt x="24445" y="9373"/>
                      <a:pt x="37100" y="10729"/>
                      <a:pt x="38631" y="10971"/>
                    </a:cubicBezTo>
                    <a:cubicBezTo>
                      <a:pt x="39912" y="11168"/>
                      <a:pt x="28440" y="14209"/>
                      <a:pt x="18381" y="14209"/>
                    </a:cubicBezTo>
                    <a:cubicBezTo>
                      <a:pt x="16419" y="14209"/>
                      <a:pt x="14518" y="14090"/>
                      <a:pt x="12771" y="13818"/>
                    </a:cubicBezTo>
                    <a:cubicBezTo>
                      <a:pt x="7306" y="12964"/>
                      <a:pt x="4146" y="12752"/>
                      <a:pt x="2360" y="12752"/>
                    </a:cubicBezTo>
                    <a:cubicBezTo>
                      <a:pt x="644" y="12752"/>
                      <a:pt x="199" y="12947"/>
                      <a:pt x="199" y="12947"/>
                    </a:cubicBezTo>
                    <a:lnTo>
                      <a:pt x="1" y="13026"/>
                    </a:lnTo>
                    <a:cubicBezTo>
                      <a:pt x="2003" y="15423"/>
                      <a:pt x="5383" y="16273"/>
                      <a:pt x="7635" y="16572"/>
                    </a:cubicBezTo>
                    <a:cubicBezTo>
                      <a:pt x="8784" y="16726"/>
                      <a:pt x="10703" y="16796"/>
                      <a:pt x="13127" y="16796"/>
                    </a:cubicBezTo>
                    <a:cubicBezTo>
                      <a:pt x="24775" y="16796"/>
                      <a:pt x="48123" y="15124"/>
                      <a:pt x="53896" y="12608"/>
                    </a:cubicBezTo>
                    <a:cubicBezTo>
                      <a:pt x="53905" y="12603"/>
                      <a:pt x="53909" y="12603"/>
                      <a:pt x="53918" y="12598"/>
                    </a:cubicBezTo>
                    <a:lnTo>
                      <a:pt x="52607" y="8871"/>
                    </a:lnTo>
                    <a:cubicBezTo>
                      <a:pt x="50887" y="8749"/>
                      <a:pt x="48858" y="8595"/>
                      <a:pt x="46732" y="8449"/>
                    </a:cubicBezTo>
                    <a:cubicBezTo>
                      <a:pt x="46724" y="8449"/>
                      <a:pt x="46715" y="8449"/>
                      <a:pt x="46706" y="8445"/>
                    </a:cubicBezTo>
                    <a:cubicBezTo>
                      <a:pt x="43014" y="8194"/>
                      <a:pt x="39027" y="7974"/>
                      <a:pt x="35820" y="7974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0" name="Google Shape;990;p37"/>
              <p:cNvSpPr/>
              <p:nvPr/>
            </p:nvSpPr>
            <p:spPr>
              <a:xfrm>
                <a:off x="1082350" y="2252375"/>
                <a:ext cx="1366775" cy="112875"/>
              </a:xfrm>
              <a:custGeom>
                <a:avLst/>
                <a:gdLst/>
                <a:ahLst/>
                <a:cxnLst/>
                <a:rect l="l" t="t" r="r" b="b"/>
                <a:pathLst>
                  <a:path w="54671" h="4515" extrusionOk="0">
                    <a:moveTo>
                      <a:pt x="54309" y="0"/>
                    </a:moveTo>
                    <a:cubicBezTo>
                      <a:pt x="54278" y="0"/>
                      <a:pt x="54243" y="9"/>
                      <a:pt x="54208" y="17"/>
                    </a:cubicBezTo>
                    <a:cubicBezTo>
                      <a:pt x="54199" y="22"/>
                      <a:pt x="54195" y="22"/>
                      <a:pt x="54186" y="27"/>
                    </a:cubicBezTo>
                    <a:cubicBezTo>
                      <a:pt x="48413" y="2543"/>
                      <a:pt x="25065" y="4215"/>
                      <a:pt x="13417" y="4215"/>
                    </a:cubicBezTo>
                    <a:cubicBezTo>
                      <a:pt x="10993" y="4215"/>
                      <a:pt x="9074" y="4145"/>
                      <a:pt x="7925" y="3991"/>
                    </a:cubicBezTo>
                    <a:cubicBezTo>
                      <a:pt x="5673" y="3692"/>
                      <a:pt x="2293" y="2842"/>
                      <a:pt x="291" y="445"/>
                    </a:cubicBezTo>
                    <a:lnTo>
                      <a:pt x="0" y="559"/>
                    </a:lnTo>
                    <a:cubicBezTo>
                      <a:pt x="1818" y="2785"/>
                      <a:pt x="4868" y="3898"/>
                      <a:pt x="7886" y="4300"/>
                    </a:cubicBezTo>
                    <a:cubicBezTo>
                      <a:pt x="8960" y="4444"/>
                      <a:pt x="10808" y="4515"/>
                      <a:pt x="13166" y="4515"/>
                    </a:cubicBezTo>
                    <a:cubicBezTo>
                      <a:pt x="21887" y="4515"/>
                      <a:pt x="37627" y="3577"/>
                      <a:pt x="47304" y="2007"/>
                    </a:cubicBezTo>
                    <a:cubicBezTo>
                      <a:pt x="47379" y="2094"/>
                      <a:pt x="47449" y="2192"/>
                      <a:pt x="47524" y="2283"/>
                    </a:cubicBezTo>
                    <a:cubicBezTo>
                      <a:pt x="47643" y="2267"/>
                      <a:pt x="47757" y="2244"/>
                      <a:pt x="47871" y="2226"/>
                    </a:cubicBezTo>
                    <a:cubicBezTo>
                      <a:pt x="50771" y="1739"/>
                      <a:pt x="53082" y="1193"/>
                      <a:pt x="54437" y="603"/>
                    </a:cubicBezTo>
                    <a:cubicBezTo>
                      <a:pt x="54595" y="533"/>
                      <a:pt x="54670" y="348"/>
                      <a:pt x="54599" y="189"/>
                    </a:cubicBezTo>
                    <a:cubicBezTo>
                      <a:pt x="54547" y="70"/>
                      <a:pt x="54433" y="0"/>
                      <a:pt x="5430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1" name="Google Shape;991;p37"/>
              <p:cNvSpPr/>
              <p:nvPr/>
            </p:nvSpPr>
            <p:spPr>
              <a:xfrm>
                <a:off x="2342600" y="2316050"/>
                <a:ext cx="4123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7" extrusionOk="0">
                    <a:moveTo>
                      <a:pt x="357" y="1"/>
                    </a:moveTo>
                    <a:cubicBezTo>
                      <a:pt x="239" y="1"/>
                      <a:pt x="124" y="71"/>
                      <a:pt x="71" y="185"/>
                    </a:cubicBezTo>
                    <a:cubicBezTo>
                      <a:pt x="1" y="344"/>
                      <a:pt x="75" y="529"/>
                      <a:pt x="233" y="599"/>
                    </a:cubicBezTo>
                    <a:cubicBezTo>
                      <a:pt x="291" y="626"/>
                      <a:pt x="4687" y="2496"/>
                      <a:pt x="10698" y="2496"/>
                    </a:cubicBezTo>
                    <a:cubicBezTo>
                      <a:pt x="12423" y="2496"/>
                      <a:pt x="14289" y="2342"/>
                      <a:pt x="16216" y="1946"/>
                    </a:cubicBezTo>
                    <a:cubicBezTo>
                      <a:pt x="16383" y="1911"/>
                      <a:pt x="16493" y="1743"/>
                      <a:pt x="16458" y="1572"/>
                    </a:cubicBezTo>
                    <a:cubicBezTo>
                      <a:pt x="16427" y="1426"/>
                      <a:pt x="16291" y="1325"/>
                      <a:pt x="16149" y="1325"/>
                    </a:cubicBezTo>
                    <a:cubicBezTo>
                      <a:pt x="16127" y="1325"/>
                      <a:pt x="16110" y="1325"/>
                      <a:pt x="16088" y="1330"/>
                    </a:cubicBezTo>
                    <a:cubicBezTo>
                      <a:pt x="15710" y="1409"/>
                      <a:pt x="15335" y="1475"/>
                      <a:pt x="14961" y="1536"/>
                    </a:cubicBezTo>
                    <a:cubicBezTo>
                      <a:pt x="13474" y="1774"/>
                      <a:pt x="12040" y="1871"/>
                      <a:pt x="10688" y="1871"/>
                    </a:cubicBezTo>
                    <a:cubicBezTo>
                      <a:pt x="6526" y="1871"/>
                      <a:pt x="3155" y="951"/>
                      <a:pt x="1532" y="410"/>
                    </a:cubicBezTo>
                    <a:cubicBezTo>
                      <a:pt x="872" y="190"/>
                      <a:pt x="497" y="31"/>
                      <a:pt x="485" y="23"/>
                    </a:cubicBezTo>
                    <a:cubicBezTo>
                      <a:pt x="445" y="5"/>
                      <a:pt x="401" y="1"/>
                      <a:pt x="357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2" name="Google Shape;992;p37"/>
              <p:cNvSpPr/>
              <p:nvPr/>
            </p:nvSpPr>
            <p:spPr>
              <a:xfrm>
                <a:off x="2261950" y="1935975"/>
                <a:ext cx="12380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6786" extrusionOk="0">
                    <a:moveTo>
                      <a:pt x="177" y="0"/>
                    </a:moveTo>
                    <a:lnTo>
                      <a:pt x="1" y="4128"/>
                    </a:lnTo>
                    <a:cubicBezTo>
                      <a:pt x="1511" y="5043"/>
                      <a:pt x="3270" y="5981"/>
                      <a:pt x="4952" y="6786"/>
                    </a:cubicBezTo>
                    <a:lnTo>
                      <a:pt x="2703" y="402"/>
                    </a:lnTo>
                    <a:cubicBezTo>
                      <a:pt x="2082" y="274"/>
                      <a:pt x="1462" y="159"/>
                      <a:pt x="841" y="75"/>
                    </a:cubicBezTo>
                    <a:lnTo>
                      <a:pt x="829" y="75"/>
                    </a:lnTo>
                    <a:cubicBezTo>
                      <a:pt x="595" y="45"/>
                      <a:pt x="392" y="22"/>
                      <a:pt x="177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3" name="Google Shape;993;p37"/>
              <p:cNvSpPr/>
              <p:nvPr/>
            </p:nvSpPr>
            <p:spPr>
              <a:xfrm>
                <a:off x="1633925" y="1523025"/>
                <a:ext cx="511475" cy="293625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1745" extrusionOk="0">
                    <a:moveTo>
                      <a:pt x="14" y="4013"/>
                    </a:moveTo>
                    <a:cubicBezTo>
                      <a:pt x="9" y="4035"/>
                      <a:pt x="5" y="4057"/>
                      <a:pt x="1" y="4083"/>
                    </a:cubicBezTo>
                    <a:lnTo>
                      <a:pt x="2619" y="7106"/>
                    </a:lnTo>
                    <a:cubicBezTo>
                      <a:pt x="2649" y="7093"/>
                      <a:pt x="2663" y="7084"/>
                      <a:pt x="2667" y="7084"/>
                    </a:cubicBezTo>
                    <a:cubicBezTo>
                      <a:pt x="2698" y="7062"/>
                      <a:pt x="2738" y="7049"/>
                      <a:pt x="2773" y="7045"/>
                    </a:cubicBezTo>
                    <a:cubicBezTo>
                      <a:pt x="1831" y="6073"/>
                      <a:pt x="899" y="5056"/>
                      <a:pt x="14" y="4013"/>
                    </a:cubicBezTo>
                    <a:close/>
                    <a:moveTo>
                      <a:pt x="15913" y="0"/>
                    </a:moveTo>
                    <a:cubicBezTo>
                      <a:pt x="16352" y="1909"/>
                      <a:pt x="16599" y="4563"/>
                      <a:pt x="15834" y="7520"/>
                    </a:cubicBezTo>
                    <a:lnTo>
                      <a:pt x="17483" y="8092"/>
                    </a:lnTo>
                    <a:cubicBezTo>
                      <a:pt x="18210" y="6406"/>
                      <a:pt x="19309" y="4625"/>
                      <a:pt x="20379" y="3080"/>
                    </a:cubicBezTo>
                    <a:cubicBezTo>
                      <a:pt x="20427" y="2895"/>
                      <a:pt x="20458" y="2785"/>
                      <a:pt x="20458" y="2785"/>
                    </a:cubicBezTo>
                    <a:lnTo>
                      <a:pt x="15913" y="0"/>
                    </a:lnTo>
                    <a:close/>
                    <a:moveTo>
                      <a:pt x="15666" y="8128"/>
                    </a:moveTo>
                    <a:cubicBezTo>
                      <a:pt x="15627" y="8250"/>
                      <a:pt x="15586" y="8370"/>
                      <a:pt x="15547" y="8488"/>
                    </a:cubicBezTo>
                    <a:lnTo>
                      <a:pt x="17237" y="8691"/>
                    </a:lnTo>
                    <a:cubicBezTo>
                      <a:pt x="17241" y="8686"/>
                      <a:pt x="17241" y="8677"/>
                      <a:pt x="17245" y="8673"/>
                    </a:cubicBezTo>
                    <a:lnTo>
                      <a:pt x="15666" y="8128"/>
                    </a:lnTo>
                    <a:close/>
                    <a:moveTo>
                      <a:pt x="14403" y="10715"/>
                    </a:moveTo>
                    <a:cubicBezTo>
                      <a:pt x="14077" y="11138"/>
                      <a:pt x="13712" y="11485"/>
                      <a:pt x="13307" y="11745"/>
                    </a:cubicBezTo>
                    <a:cubicBezTo>
                      <a:pt x="13765" y="11481"/>
                      <a:pt x="14122" y="11111"/>
                      <a:pt x="14403" y="10715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4" name="Google Shape;994;p37"/>
              <p:cNvSpPr/>
              <p:nvPr/>
            </p:nvSpPr>
            <p:spPr>
              <a:xfrm>
                <a:off x="2065925" y="1640500"/>
                <a:ext cx="100475" cy="1562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6249" extrusionOk="0">
                    <a:moveTo>
                      <a:pt x="2768" y="1"/>
                    </a:moveTo>
                    <a:cubicBezTo>
                      <a:pt x="1911" y="1333"/>
                      <a:pt x="1105" y="2759"/>
                      <a:pt x="581" y="4067"/>
                    </a:cubicBezTo>
                    <a:lnTo>
                      <a:pt x="766" y="4089"/>
                    </a:lnTo>
                    <a:lnTo>
                      <a:pt x="138" y="5444"/>
                    </a:lnTo>
                    <a:cubicBezTo>
                      <a:pt x="71" y="5720"/>
                      <a:pt x="23" y="5994"/>
                      <a:pt x="0" y="6248"/>
                    </a:cubicBezTo>
                    <a:lnTo>
                      <a:pt x="4019" y="4968"/>
                    </a:lnTo>
                    <a:cubicBezTo>
                      <a:pt x="3944" y="4678"/>
                      <a:pt x="3706" y="3882"/>
                      <a:pt x="3032" y="2777"/>
                    </a:cubicBezTo>
                    <a:cubicBezTo>
                      <a:pt x="2619" y="2095"/>
                      <a:pt x="2636" y="978"/>
                      <a:pt x="2768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5" name="Google Shape;995;p37"/>
              <p:cNvSpPr/>
              <p:nvPr/>
            </p:nvSpPr>
            <p:spPr>
              <a:xfrm>
                <a:off x="2058900" y="1600000"/>
                <a:ext cx="84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7958" extrusionOk="0">
                    <a:moveTo>
                      <a:pt x="246" y="5594"/>
                    </a:moveTo>
                    <a:cubicBezTo>
                      <a:pt x="242" y="5598"/>
                      <a:pt x="242" y="5607"/>
                      <a:pt x="238" y="5612"/>
                    </a:cubicBezTo>
                    <a:lnTo>
                      <a:pt x="339" y="5624"/>
                    </a:lnTo>
                    <a:lnTo>
                      <a:pt x="246" y="5594"/>
                    </a:lnTo>
                    <a:close/>
                    <a:moveTo>
                      <a:pt x="3380" y="1"/>
                    </a:moveTo>
                    <a:cubicBezTo>
                      <a:pt x="2310" y="1546"/>
                      <a:pt x="1211" y="3327"/>
                      <a:pt x="484" y="5013"/>
                    </a:cubicBezTo>
                    <a:lnTo>
                      <a:pt x="555" y="5035"/>
                    </a:lnTo>
                    <a:cubicBezTo>
                      <a:pt x="718" y="5092"/>
                      <a:pt x="805" y="5273"/>
                      <a:pt x="748" y="5435"/>
                    </a:cubicBezTo>
                    <a:cubicBezTo>
                      <a:pt x="709" y="5550"/>
                      <a:pt x="608" y="5630"/>
                      <a:pt x="493" y="5642"/>
                    </a:cubicBezTo>
                    <a:lnTo>
                      <a:pt x="862" y="5687"/>
                    </a:lnTo>
                    <a:cubicBezTo>
                      <a:pt x="1386" y="4379"/>
                      <a:pt x="2192" y="2953"/>
                      <a:pt x="3049" y="1621"/>
                    </a:cubicBezTo>
                    <a:cubicBezTo>
                      <a:pt x="3142" y="947"/>
                      <a:pt x="3287" y="344"/>
                      <a:pt x="3380" y="1"/>
                    </a:cubicBezTo>
                    <a:close/>
                    <a:moveTo>
                      <a:pt x="419" y="7064"/>
                    </a:moveTo>
                    <a:lnTo>
                      <a:pt x="0" y="7957"/>
                    </a:lnTo>
                    <a:lnTo>
                      <a:pt x="281" y="7868"/>
                    </a:lnTo>
                    <a:cubicBezTo>
                      <a:pt x="304" y="7614"/>
                      <a:pt x="352" y="7340"/>
                      <a:pt x="419" y="7064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6" name="Google Shape;996;p37"/>
              <p:cNvSpPr/>
              <p:nvPr/>
            </p:nvSpPr>
            <p:spPr>
              <a:xfrm>
                <a:off x="1526450" y="1382175"/>
                <a:ext cx="509025" cy="434575"/>
              </a:xfrm>
              <a:custGeom>
                <a:avLst/>
                <a:gdLst/>
                <a:ahLst/>
                <a:cxnLst/>
                <a:rect l="l" t="t" r="r" b="b"/>
                <a:pathLst>
                  <a:path w="20361" h="17383" extrusionOk="0">
                    <a:moveTo>
                      <a:pt x="2671" y="1"/>
                    </a:moveTo>
                    <a:cubicBezTo>
                      <a:pt x="2596" y="129"/>
                      <a:pt x="2491" y="257"/>
                      <a:pt x="2355" y="384"/>
                    </a:cubicBezTo>
                    <a:cubicBezTo>
                      <a:pt x="1985" y="815"/>
                      <a:pt x="1589" y="1150"/>
                      <a:pt x="1118" y="1251"/>
                    </a:cubicBezTo>
                    <a:lnTo>
                      <a:pt x="1105" y="1268"/>
                    </a:lnTo>
                    <a:cubicBezTo>
                      <a:pt x="1105" y="1268"/>
                      <a:pt x="744" y="1489"/>
                      <a:pt x="120" y="1647"/>
                    </a:cubicBezTo>
                    <a:cubicBezTo>
                      <a:pt x="45" y="1678"/>
                      <a:pt x="1" y="1696"/>
                      <a:pt x="1" y="1696"/>
                    </a:cubicBezTo>
                    <a:cubicBezTo>
                      <a:pt x="1" y="1696"/>
                      <a:pt x="128" y="1934"/>
                      <a:pt x="265" y="2497"/>
                    </a:cubicBezTo>
                    <a:cubicBezTo>
                      <a:pt x="1972" y="6355"/>
                      <a:pt x="5801" y="10633"/>
                      <a:pt x="9302" y="14020"/>
                    </a:cubicBezTo>
                    <a:cubicBezTo>
                      <a:pt x="11578" y="16221"/>
                      <a:pt x="13717" y="17383"/>
                      <a:pt x="15446" y="17383"/>
                    </a:cubicBezTo>
                    <a:cubicBezTo>
                      <a:pt x="15762" y="17383"/>
                      <a:pt x="16061" y="17343"/>
                      <a:pt x="16348" y="17268"/>
                    </a:cubicBezTo>
                    <a:cubicBezTo>
                      <a:pt x="17777" y="16881"/>
                      <a:pt x="18821" y="15539"/>
                      <a:pt x="19450" y="13281"/>
                    </a:cubicBezTo>
                    <a:cubicBezTo>
                      <a:pt x="19455" y="13277"/>
                      <a:pt x="19455" y="13268"/>
                      <a:pt x="19455" y="13264"/>
                    </a:cubicBezTo>
                    <a:cubicBezTo>
                      <a:pt x="20361" y="10003"/>
                      <a:pt x="19952" y="7072"/>
                      <a:pt x="19432" y="5155"/>
                    </a:cubicBezTo>
                    <a:lnTo>
                      <a:pt x="19384" y="5128"/>
                    </a:lnTo>
                    <a:lnTo>
                      <a:pt x="19384" y="5128"/>
                    </a:lnTo>
                    <a:cubicBezTo>
                      <a:pt x="19384" y="5128"/>
                      <a:pt x="19463" y="7442"/>
                      <a:pt x="19489" y="9462"/>
                    </a:cubicBezTo>
                    <a:cubicBezTo>
                      <a:pt x="19520" y="11477"/>
                      <a:pt x="18214" y="15737"/>
                      <a:pt x="16400" y="16041"/>
                    </a:cubicBezTo>
                    <a:cubicBezTo>
                      <a:pt x="16282" y="16063"/>
                      <a:pt x="16172" y="16071"/>
                      <a:pt x="16071" y="16071"/>
                    </a:cubicBezTo>
                    <a:cubicBezTo>
                      <a:pt x="14570" y="16071"/>
                      <a:pt x="14390" y="14105"/>
                      <a:pt x="12312" y="12996"/>
                    </a:cubicBezTo>
                    <a:cubicBezTo>
                      <a:pt x="10095" y="11816"/>
                      <a:pt x="10095" y="11816"/>
                      <a:pt x="8023" y="9674"/>
                    </a:cubicBezTo>
                    <a:cubicBezTo>
                      <a:pt x="7064" y="8683"/>
                      <a:pt x="6733" y="8094"/>
                      <a:pt x="6483" y="7539"/>
                    </a:cubicBezTo>
                    <a:cubicBezTo>
                      <a:pt x="6355" y="7601"/>
                      <a:pt x="6219" y="7631"/>
                      <a:pt x="6077" y="7631"/>
                    </a:cubicBezTo>
                    <a:cubicBezTo>
                      <a:pt x="5884" y="7631"/>
                      <a:pt x="5691" y="7570"/>
                      <a:pt x="5527" y="7442"/>
                    </a:cubicBezTo>
                    <a:cubicBezTo>
                      <a:pt x="5127" y="7139"/>
                      <a:pt x="5048" y="6567"/>
                      <a:pt x="5356" y="6166"/>
                    </a:cubicBezTo>
                    <a:cubicBezTo>
                      <a:pt x="5435" y="6061"/>
                      <a:pt x="5532" y="5977"/>
                      <a:pt x="5642" y="5920"/>
                    </a:cubicBezTo>
                    <a:cubicBezTo>
                      <a:pt x="5496" y="5704"/>
                      <a:pt x="5316" y="5462"/>
                      <a:pt x="5096" y="5194"/>
                    </a:cubicBezTo>
                    <a:cubicBezTo>
                      <a:pt x="4973" y="5044"/>
                      <a:pt x="4859" y="4891"/>
                      <a:pt x="4744" y="4736"/>
                    </a:cubicBezTo>
                    <a:lnTo>
                      <a:pt x="4233" y="5748"/>
                    </a:lnTo>
                    <a:cubicBezTo>
                      <a:pt x="4181" y="5858"/>
                      <a:pt x="4071" y="5920"/>
                      <a:pt x="3957" y="5920"/>
                    </a:cubicBezTo>
                    <a:cubicBezTo>
                      <a:pt x="3908" y="5920"/>
                      <a:pt x="3859" y="5911"/>
                      <a:pt x="3816" y="5889"/>
                    </a:cubicBezTo>
                    <a:cubicBezTo>
                      <a:pt x="3662" y="5809"/>
                      <a:pt x="3600" y="5620"/>
                      <a:pt x="3675" y="5466"/>
                    </a:cubicBezTo>
                    <a:lnTo>
                      <a:pt x="4348" y="4129"/>
                    </a:lnTo>
                    <a:cubicBezTo>
                      <a:pt x="3177" y="2198"/>
                      <a:pt x="2671" y="1"/>
                      <a:pt x="2671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7" name="Google Shape;997;p37"/>
              <p:cNvSpPr/>
              <p:nvPr/>
            </p:nvSpPr>
            <p:spPr>
              <a:xfrm>
                <a:off x="1533050" y="1444575"/>
                <a:ext cx="515875" cy="382650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5306" extrusionOk="0">
                    <a:moveTo>
                      <a:pt x="19168" y="2659"/>
                    </a:moveTo>
                    <a:cubicBezTo>
                      <a:pt x="19688" y="4576"/>
                      <a:pt x="20097" y="7507"/>
                      <a:pt x="19191" y="10768"/>
                    </a:cubicBezTo>
                    <a:cubicBezTo>
                      <a:pt x="19195" y="10764"/>
                      <a:pt x="19195" y="10759"/>
                      <a:pt x="19195" y="10759"/>
                    </a:cubicBezTo>
                    <a:cubicBezTo>
                      <a:pt x="19239" y="10627"/>
                      <a:pt x="19362" y="10548"/>
                      <a:pt x="19494" y="10548"/>
                    </a:cubicBezTo>
                    <a:cubicBezTo>
                      <a:pt x="19525" y="10548"/>
                      <a:pt x="19560" y="10553"/>
                      <a:pt x="19595" y="10566"/>
                    </a:cubicBezTo>
                    <a:lnTo>
                      <a:pt x="19869" y="10658"/>
                    </a:lnTo>
                    <a:cubicBezTo>
                      <a:pt x="20634" y="7701"/>
                      <a:pt x="20387" y="5047"/>
                      <a:pt x="19948" y="3138"/>
                    </a:cubicBezTo>
                    <a:lnTo>
                      <a:pt x="19168" y="2659"/>
                    </a:lnTo>
                    <a:close/>
                    <a:moveTo>
                      <a:pt x="1" y="1"/>
                    </a:moveTo>
                    <a:cubicBezTo>
                      <a:pt x="49" y="190"/>
                      <a:pt x="98" y="419"/>
                      <a:pt x="141" y="687"/>
                    </a:cubicBezTo>
                    <a:cubicBezTo>
                      <a:pt x="317" y="1743"/>
                      <a:pt x="3701" y="6152"/>
                      <a:pt x="3701" y="6152"/>
                    </a:cubicBezTo>
                    <a:cubicBezTo>
                      <a:pt x="3701" y="6152"/>
                      <a:pt x="3711" y="6329"/>
                      <a:pt x="3727" y="6609"/>
                    </a:cubicBezTo>
                    <a:cubicBezTo>
                      <a:pt x="3745" y="6609"/>
                      <a:pt x="3758" y="6605"/>
                      <a:pt x="3776" y="6605"/>
                    </a:cubicBezTo>
                    <a:cubicBezTo>
                      <a:pt x="3802" y="6605"/>
                      <a:pt x="3825" y="6609"/>
                      <a:pt x="3851" y="6614"/>
                    </a:cubicBezTo>
                    <a:cubicBezTo>
                      <a:pt x="4018" y="6654"/>
                      <a:pt x="4119" y="6821"/>
                      <a:pt x="4080" y="6993"/>
                    </a:cubicBezTo>
                    <a:cubicBezTo>
                      <a:pt x="4080" y="6997"/>
                      <a:pt x="4066" y="7054"/>
                      <a:pt x="4049" y="7151"/>
                    </a:cubicBezTo>
                    <a:cubicBezTo>
                      <a:pt x="4934" y="8194"/>
                      <a:pt x="5866" y="9211"/>
                      <a:pt x="6808" y="10183"/>
                    </a:cubicBezTo>
                    <a:cubicBezTo>
                      <a:pt x="6826" y="10178"/>
                      <a:pt x="6843" y="10178"/>
                      <a:pt x="6861" y="10178"/>
                    </a:cubicBezTo>
                    <a:cubicBezTo>
                      <a:pt x="6966" y="10178"/>
                      <a:pt x="7072" y="10227"/>
                      <a:pt x="7129" y="10324"/>
                    </a:cubicBezTo>
                    <a:cubicBezTo>
                      <a:pt x="7169" y="10389"/>
                      <a:pt x="7182" y="10460"/>
                      <a:pt x="7173" y="10531"/>
                    </a:cubicBezTo>
                    <a:cubicBezTo>
                      <a:pt x="7397" y="10504"/>
                      <a:pt x="7539" y="10482"/>
                      <a:pt x="7539" y="10482"/>
                    </a:cubicBezTo>
                    <a:cubicBezTo>
                      <a:pt x="7539" y="10482"/>
                      <a:pt x="11674" y="14759"/>
                      <a:pt x="15177" y="15261"/>
                    </a:cubicBezTo>
                    <a:cubicBezTo>
                      <a:pt x="15380" y="15291"/>
                      <a:pt x="15569" y="15305"/>
                      <a:pt x="15750" y="15305"/>
                    </a:cubicBezTo>
                    <a:cubicBezTo>
                      <a:pt x="16378" y="15305"/>
                      <a:pt x="16906" y="15141"/>
                      <a:pt x="17342" y="14883"/>
                    </a:cubicBezTo>
                    <a:cubicBezTo>
                      <a:pt x="17747" y="14623"/>
                      <a:pt x="18112" y="14276"/>
                      <a:pt x="18438" y="13853"/>
                    </a:cubicBezTo>
                    <a:cubicBezTo>
                      <a:pt x="19177" y="12814"/>
                      <a:pt x="19384" y="11599"/>
                      <a:pt x="19384" y="11599"/>
                    </a:cubicBezTo>
                    <a:lnTo>
                      <a:pt x="19582" y="11626"/>
                    </a:lnTo>
                    <a:cubicBezTo>
                      <a:pt x="19621" y="11508"/>
                      <a:pt x="19662" y="11388"/>
                      <a:pt x="19701" y="11266"/>
                    </a:cubicBezTo>
                    <a:lnTo>
                      <a:pt x="19388" y="11155"/>
                    </a:lnTo>
                    <a:cubicBezTo>
                      <a:pt x="19235" y="11102"/>
                      <a:pt x="19150" y="10939"/>
                      <a:pt x="19186" y="10785"/>
                    </a:cubicBezTo>
                    <a:lnTo>
                      <a:pt x="19186" y="10785"/>
                    </a:lnTo>
                    <a:cubicBezTo>
                      <a:pt x="18557" y="13043"/>
                      <a:pt x="17513" y="14385"/>
                      <a:pt x="16084" y="14772"/>
                    </a:cubicBezTo>
                    <a:cubicBezTo>
                      <a:pt x="15797" y="14847"/>
                      <a:pt x="15498" y="14887"/>
                      <a:pt x="15182" y="14887"/>
                    </a:cubicBezTo>
                    <a:cubicBezTo>
                      <a:pt x="13453" y="14887"/>
                      <a:pt x="11314" y="13725"/>
                      <a:pt x="9038" y="11524"/>
                    </a:cubicBezTo>
                    <a:cubicBezTo>
                      <a:pt x="5537" y="8137"/>
                      <a:pt x="1708" y="3859"/>
                      <a:pt x="1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8" name="Google Shape;998;p37"/>
              <p:cNvSpPr/>
              <p:nvPr/>
            </p:nvSpPr>
            <p:spPr>
              <a:xfrm>
                <a:off x="1554375" y="1391775"/>
                <a:ext cx="309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68" extrusionOk="0">
                    <a:moveTo>
                      <a:pt x="1238" y="0"/>
                    </a:moveTo>
                    <a:lnTo>
                      <a:pt x="1238" y="0"/>
                    </a:lnTo>
                    <a:cubicBezTo>
                      <a:pt x="934" y="277"/>
                      <a:pt x="508" y="541"/>
                      <a:pt x="94" y="758"/>
                    </a:cubicBezTo>
                    <a:lnTo>
                      <a:pt x="1" y="867"/>
                    </a:lnTo>
                    <a:cubicBezTo>
                      <a:pt x="472" y="766"/>
                      <a:pt x="868" y="431"/>
                      <a:pt x="123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9" name="Google Shape;999;p37"/>
              <p:cNvSpPr/>
              <p:nvPr/>
            </p:nvSpPr>
            <p:spPr>
              <a:xfrm>
                <a:off x="1652625" y="1530175"/>
                <a:ext cx="3590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712" extrusionOk="0">
                    <a:moveTo>
                      <a:pt x="595" y="0"/>
                    </a:moveTo>
                    <a:cubicBezTo>
                      <a:pt x="485" y="57"/>
                      <a:pt x="388" y="141"/>
                      <a:pt x="309" y="246"/>
                    </a:cubicBezTo>
                    <a:cubicBezTo>
                      <a:pt x="1" y="647"/>
                      <a:pt x="80" y="1219"/>
                      <a:pt x="480" y="1522"/>
                    </a:cubicBezTo>
                    <a:cubicBezTo>
                      <a:pt x="644" y="1650"/>
                      <a:pt x="837" y="1711"/>
                      <a:pt x="1030" y="1711"/>
                    </a:cubicBezTo>
                    <a:cubicBezTo>
                      <a:pt x="1172" y="1711"/>
                      <a:pt x="1308" y="1681"/>
                      <a:pt x="1436" y="1619"/>
                    </a:cubicBezTo>
                    <a:cubicBezTo>
                      <a:pt x="1215" y="1136"/>
                      <a:pt x="1057" y="677"/>
                      <a:pt x="595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0" name="Google Shape;1000;p37"/>
              <p:cNvSpPr/>
              <p:nvPr/>
            </p:nvSpPr>
            <p:spPr>
              <a:xfrm>
                <a:off x="1630750" y="1625075"/>
                <a:ext cx="68650" cy="7882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153" extrusionOk="0">
                    <a:moveTo>
                      <a:pt x="128" y="1"/>
                    </a:moveTo>
                    <a:cubicBezTo>
                      <a:pt x="75" y="291"/>
                      <a:pt x="0" y="829"/>
                      <a:pt x="9" y="1370"/>
                    </a:cubicBezTo>
                    <a:cubicBezTo>
                      <a:pt x="67" y="1770"/>
                      <a:pt x="132" y="2157"/>
                      <a:pt x="220" y="2470"/>
                    </a:cubicBezTo>
                    <a:cubicBezTo>
                      <a:pt x="339" y="2716"/>
                      <a:pt x="515" y="2901"/>
                      <a:pt x="779" y="2976"/>
                    </a:cubicBezTo>
                    <a:cubicBezTo>
                      <a:pt x="1267" y="3108"/>
                      <a:pt x="1659" y="3152"/>
                      <a:pt x="1962" y="3152"/>
                    </a:cubicBezTo>
                    <a:cubicBezTo>
                      <a:pt x="2394" y="3152"/>
                      <a:pt x="2649" y="3064"/>
                      <a:pt x="2746" y="3024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1" name="Google Shape;1001;p37"/>
              <p:cNvSpPr/>
              <p:nvPr/>
            </p:nvSpPr>
            <p:spPr>
              <a:xfrm>
                <a:off x="1626225" y="1609700"/>
                <a:ext cx="863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3455" h="3983" extrusionOk="0">
                    <a:moveTo>
                      <a:pt x="49" y="0"/>
                    </a:moveTo>
                    <a:cubicBezTo>
                      <a:pt x="31" y="0"/>
                      <a:pt x="18" y="4"/>
                      <a:pt x="0" y="4"/>
                    </a:cubicBezTo>
                    <a:cubicBezTo>
                      <a:pt x="27" y="484"/>
                      <a:pt x="89" y="1259"/>
                      <a:pt x="190" y="1985"/>
                    </a:cubicBezTo>
                    <a:cubicBezTo>
                      <a:pt x="181" y="1444"/>
                      <a:pt x="256" y="906"/>
                      <a:pt x="309" y="616"/>
                    </a:cubicBezTo>
                    <a:cubicBezTo>
                      <a:pt x="313" y="590"/>
                      <a:pt x="317" y="568"/>
                      <a:pt x="322" y="546"/>
                    </a:cubicBezTo>
                    <a:cubicBezTo>
                      <a:pt x="339" y="449"/>
                      <a:pt x="353" y="392"/>
                      <a:pt x="353" y="388"/>
                    </a:cubicBezTo>
                    <a:cubicBezTo>
                      <a:pt x="392" y="216"/>
                      <a:pt x="291" y="49"/>
                      <a:pt x="124" y="9"/>
                    </a:cubicBezTo>
                    <a:cubicBezTo>
                      <a:pt x="98" y="4"/>
                      <a:pt x="75" y="0"/>
                      <a:pt x="49" y="0"/>
                    </a:cubicBezTo>
                    <a:close/>
                    <a:moveTo>
                      <a:pt x="401" y="3085"/>
                    </a:moveTo>
                    <a:lnTo>
                      <a:pt x="401" y="3085"/>
                    </a:lnTo>
                    <a:cubicBezTo>
                      <a:pt x="410" y="3124"/>
                      <a:pt x="419" y="3164"/>
                      <a:pt x="432" y="3199"/>
                    </a:cubicBezTo>
                    <a:cubicBezTo>
                      <a:pt x="621" y="3837"/>
                      <a:pt x="1589" y="3983"/>
                      <a:pt x="2439" y="3983"/>
                    </a:cubicBezTo>
                    <a:cubicBezTo>
                      <a:pt x="2825" y="3983"/>
                      <a:pt x="3191" y="3952"/>
                      <a:pt x="3446" y="3926"/>
                    </a:cubicBezTo>
                    <a:cubicBezTo>
                      <a:pt x="3455" y="3855"/>
                      <a:pt x="3442" y="3784"/>
                      <a:pt x="3402" y="3719"/>
                    </a:cubicBezTo>
                    <a:cubicBezTo>
                      <a:pt x="3345" y="3622"/>
                      <a:pt x="3239" y="3573"/>
                      <a:pt x="3134" y="3573"/>
                    </a:cubicBezTo>
                    <a:cubicBezTo>
                      <a:pt x="3116" y="3573"/>
                      <a:pt x="3099" y="3573"/>
                      <a:pt x="3081" y="3578"/>
                    </a:cubicBezTo>
                    <a:cubicBezTo>
                      <a:pt x="3046" y="3582"/>
                      <a:pt x="3006" y="3595"/>
                      <a:pt x="2975" y="3617"/>
                    </a:cubicBezTo>
                    <a:cubicBezTo>
                      <a:pt x="2971" y="3617"/>
                      <a:pt x="2957" y="3626"/>
                      <a:pt x="2927" y="3639"/>
                    </a:cubicBezTo>
                    <a:cubicBezTo>
                      <a:pt x="2830" y="3679"/>
                      <a:pt x="2575" y="3767"/>
                      <a:pt x="2143" y="3767"/>
                    </a:cubicBezTo>
                    <a:cubicBezTo>
                      <a:pt x="1840" y="3767"/>
                      <a:pt x="1448" y="3723"/>
                      <a:pt x="960" y="3591"/>
                    </a:cubicBezTo>
                    <a:cubicBezTo>
                      <a:pt x="696" y="3516"/>
                      <a:pt x="520" y="3331"/>
                      <a:pt x="401" y="3085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2" name="Google Shape;1002;p37"/>
              <p:cNvSpPr/>
              <p:nvPr/>
            </p:nvSpPr>
            <p:spPr>
              <a:xfrm>
                <a:off x="1529425" y="1410700"/>
                <a:ext cx="27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507" extrusionOk="0">
                    <a:moveTo>
                      <a:pt x="1092" y="1"/>
                    </a:moveTo>
                    <a:cubicBezTo>
                      <a:pt x="635" y="242"/>
                      <a:pt x="203" y="427"/>
                      <a:pt x="1" y="506"/>
                    </a:cubicBezTo>
                    <a:cubicBezTo>
                      <a:pt x="625" y="348"/>
                      <a:pt x="986" y="127"/>
                      <a:pt x="986" y="127"/>
                    </a:cubicBezTo>
                    <a:lnTo>
                      <a:pt x="999" y="110"/>
                    </a:lnTo>
                    <a:lnTo>
                      <a:pt x="1092" y="1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3" name="Google Shape;1003;p37"/>
              <p:cNvSpPr/>
              <p:nvPr/>
            </p:nvSpPr>
            <p:spPr>
              <a:xfrm>
                <a:off x="2053625" y="1764700"/>
                <a:ext cx="11345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4538" h="1818" extrusionOk="0">
                    <a:moveTo>
                      <a:pt x="4511" y="0"/>
                    </a:moveTo>
                    <a:lnTo>
                      <a:pt x="492" y="1280"/>
                    </a:lnTo>
                    <a:lnTo>
                      <a:pt x="211" y="1369"/>
                    </a:lnTo>
                    <a:lnTo>
                      <a:pt x="0" y="1818"/>
                    </a:lnTo>
                    <a:lnTo>
                      <a:pt x="4537" y="124"/>
                    </a:lnTo>
                    <a:cubicBezTo>
                      <a:pt x="4537" y="124"/>
                      <a:pt x="4528" y="84"/>
                      <a:pt x="4511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4" name="Google Shape;1004;p37"/>
              <p:cNvSpPr/>
              <p:nvPr/>
            </p:nvSpPr>
            <p:spPr>
              <a:xfrm>
                <a:off x="1616425" y="1485400"/>
                <a:ext cx="2865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792" extrusionOk="0">
                    <a:moveTo>
                      <a:pt x="749" y="0"/>
                    </a:moveTo>
                    <a:lnTo>
                      <a:pt x="76" y="1337"/>
                    </a:lnTo>
                    <a:cubicBezTo>
                      <a:pt x="1" y="1491"/>
                      <a:pt x="63" y="1680"/>
                      <a:pt x="217" y="1760"/>
                    </a:cubicBezTo>
                    <a:cubicBezTo>
                      <a:pt x="260" y="1782"/>
                      <a:pt x="309" y="1791"/>
                      <a:pt x="358" y="1791"/>
                    </a:cubicBezTo>
                    <a:cubicBezTo>
                      <a:pt x="472" y="1791"/>
                      <a:pt x="582" y="1729"/>
                      <a:pt x="634" y="1619"/>
                    </a:cubicBezTo>
                    <a:lnTo>
                      <a:pt x="1145" y="607"/>
                    </a:lnTo>
                    <a:cubicBezTo>
                      <a:pt x="1009" y="409"/>
                      <a:pt x="877" y="207"/>
                      <a:pt x="74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5" name="Google Shape;1005;p37"/>
              <p:cNvSpPr/>
              <p:nvPr/>
            </p:nvSpPr>
            <p:spPr>
              <a:xfrm>
                <a:off x="2011800" y="1708250"/>
                <a:ext cx="67250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1313" extrusionOk="0">
                    <a:moveTo>
                      <a:pt x="344" y="1"/>
                    </a:moveTo>
                    <a:cubicBezTo>
                      <a:pt x="212" y="1"/>
                      <a:pt x="89" y="80"/>
                      <a:pt x="45" y="212"/>
                    </a:cubicBezTo>
                    <a:cubicBezTo>
                      <a:pt x="45" y="212"/>
                      <a:pt x="45" y="217"/>
                      <a:pt x="41" y="221"/>
                    </a:cubicBezTo>
                    <a:cubicBezTo>
                      <a:pt x="41" y="225"/>
                      <a:pt x="41" y="234"/>
                      <a:pt x="36" y="238"/>
                    </a:cubicBezTo>
                    <a:cubicBezTo>
                      <a:pt x="0" y="392"/>
                      <a:pt x="85" y="555"/>
                      <a:pt x="238" y="608"/>
                    </a:cubicBezTo>
                    <a:lnTo>
                      <a:pt x="551" y="719"/>
                    </a:lnTo>
                    <a:lnTo>
                      <a:pt x="2130" y="1264"/>
                    </a:lnTo>
                    <a:lnTo>
                      <a:pt x="2223" y="1294"/>
                    </a:lnTo>
                    <a:lnTo>
                      <a:pt x="2377" y="1312"/>
                    </a:lnTo>
                    <a:cubicBezTo>
                      <a:pt x="2492" y="1300"/>
                      <a:pt x="2593" y="1220"/>
                      <a:pt x="2632" y="1105"/>
                    </a:cubicBezTo>
                    <a:cubicBezTo>
                      <a:pt x="2689" y="943"/>
                      <a:pt x="2602" y="762"/>
                      <a:pt x="2439" y="705"/>
                    </a:cubicBezTo>
                    <a:lnTo>
                      <a:pt x="2368" y="683"/>
                    </a:lnTo>
                    <a:lnTo>
                      <a:pt x="719" y="111"/>
                    </a:lnTo>
                    <a:lnTo>
                      <a:pt x="445" y="19"/>
                    </a:lnTo>
                    <a:cubicBezTo>
                      <a:pt x="410" y="6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6" name="Google Shape;1006;p37"/>
              <p:cNvSpPr/>
              <p:nvPr/>
            </p:nvSpPr>
            <p:spPr>
              <a:xfrm>
                <a:off x="5873200" y="3016050"/>
                <a:ext cx="40505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10" extrusionOk="0">
                    <a:moveTo>
                      <a:pt x="3031" y="0"/>
                    </a:moveTo>
                    <a:lnTo>
                      <a:pt x="0" y="11973"/>
                    </a:lnTo>
                    <a:lnTo>
                      <a:pt x="13166" y="15309"/>
                    </a:lnTo>
                    <a:lnTo>
                      <a:pt x="16202" y="3335"/>
                    </a:lnTo>
                    <a:lnTo>
                      <a:pt x="30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7" name="Google Shape;1007;p37"/>
              <p:cNvSpPr/>
              <p:nvPr/>
            </p:nvSpPr>
            <p:spPr>
              <a:xfrm>
                <a:off x="5865050" y="3008175"/>
                <a:ext cx="421225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15936" extrusionOk="0">
                    <a:moveTo>
                      <a:pt x="3587" y="693"/>
                    </a:moveTo>
                    <a:lnTo>
                      <a:pt x="16145" y="3880"/>
                    </a:lnTo>
                    <a:lnTo>
                      <a:pt x="13268" y="15241"/>
                    </a:lnTo>
                    <a:lnTo>
                      <a:pt x="705" y="12060"/>
                    </a:lnTo>
                    <a:lnTo>
                      <a:pt x="3587" y="693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7" y="17"/>
                      <a:pt x="3199" y="47"/>
                    </a:cubicBezTo>
                    <a:cubicBezTo>
                      <a:pt x="3125" y="90"/>
                      <a:pt x="3077" y="157"/>
                      <a:pt x="3054" y="240"/>
                    </a:cubicBezTo>
                    <a:lnTo>
                      <a:pt x="22" y="12209"/>
                    </a:lnTo>
                    <a:cubicBezTo>
                      <a:pt x="0" y="12292"/>
                      <a:pt x="14" y="12377"/>
                      <a:pt x="57" y="12446"/>
                    </a:cubicBezTo>
                    <a:cubicBezTo>
                      <a:pt x="97" y="12517"/>
                      <a:pt x="168" y="12570"/>
                      <a:pt x="247" y="12592"/>
                    </a:cubicBezTo>
                    <a:lnTo>
                      <a:pt x="13417" y="15927"/>
                    </a:lnTo>
                    <a:cubicBezTo>
                      <a:pt x="13443" y="15931"/>
                      <a:pt x="13469" y="15936"/>
                      <a:pt x="13496" y="15936"/>
                    </a:cubicBezTo>
                    <a:cubicBezTo>
                      <a:pt x="13633" y="15936"/>
                      <a:pt x="13760" y="15844"/>
                      <a:pt x="13796" y="15698"/>
                    </a:cubicBezTo>
                    <a:lnTo>
                      <a:pt x="16832" y="3730"/>
                    </a:lnTo>
                    <a:cubicBezTo>
                      <a:pt x="16849" y="3646"/>
                      <a:pt x="16840" y="3563"/>
                      <a:pt x="16796" y="3492"/>
                    </a:cubicBezTo>
                    <a:cubicBezTo>
                      <a:pt x="16753" y="3421"/>
                      <a:pt x="16686" y="3368"/>
                      <a:pt x="16603" y="3347"/>
                    </a:cubicBezTo>
                    <a:lnTo>
                      <a:pt x="3437" y="11"/>
                    </a:lnTo>
                    <a:cubicBezTo>
                      <a:pt x="3410" y="4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8" name="Google Shape;1008;p37"/>
              <p:cNvSpPr/>
              <p:nvPr/>
            </p:nvSpPr>
            <p:spPr>
              <a:xfrm>
                <a:off x="5873200" y="3315375"/>
                <a:ext cx="3545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6" extrusionOk="0">
                    <a:moveTo>
                      <a:pt x="0" y="0"/>
                    </a:moveTo>
                    <a:lnTo>
                      <a:pt x="1130" y="1884"/>
                    </a:lnTo>
                    <a:lnTo>
                      <a:pt x="14183" y="5536"/>
                    </a:lnTo>
                    <a:lnTo>
                      <a:pt x="13166" y="3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9" name="Google Shape;1009;p37"/>
              <p:cNvSpPr/>
              <p:nvPr/>
            </p:nvSpPr>
            <p:spPr>
              <a:xfrm>
                <a:off x="5864825" y="3307550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72" y="1928"/>
                    </a:lnTo>
                    <a:lnTo>
                      <a:pt x="996" y="802"/>
                    </a:lnTo>
                    <a:close/>
                    <a:moveTo>
                      <a:pt x="331" y="0"/>
                    </a:moveTo>
                    <a:cubicBezTo>
                      <a:pt x="235" y="0"/>
                      <a:pt x="143" y="44"/>
                      <a:pt x="84" y="124"/>
                    </a:cubicBezTo>
                    <a:cubicBezTo>
                      <a:pt x="5" y="225"/>
                      <a:pt x="1" y="366"/>
                      <a:pt x="66" y="471"/>
                    </a:cubicBezTo>
                    <a:lnTo>
                      <a:pt x="1197" y="2360"/>
                    </a:lnTo>
                    <a:cubicBezTo>
                      <a:pt x="1242" y="2425"/>
                      <a:pt x="1307" y="2478"/>
                      <a:pt x="1382" y="2500"/>
                    </a:cubicBezTo>
                    <a:lnTo>
                      <a:pt x="14434" y="6148"/>
                    </a:lnTo>
                    <a:cubicBezTo>
                      <a:pt x="14465" y="6157"/>
                      <a:pt x="14491" y="6162"/>
                      <a:pt x="14518" y="6162"/>
                    </a:cubicBezTo>
                    <a:cubicBezTo>
                      <a:pt x="14609" y="6162"/>
                      <a:pt x="14698" y="6121"/>
                      <a:pt x="14759" y="6052"/>
                    </a:cubicBezTo>
                    <a:cubicBezTo>
                      <a:pt x="14834" y="5959"/>
                      <a:pt x="14857" y="5827"/>
                      <a:pt x="14804" y="5717"/>
                    </a:cubicBezTo>
                    <a:lnTo>
                      <a:pt x="13787" y="3517"/>
                    </a:lnTo>
                    <a:cubicBezTo>
                      <a:pt x="13748" y="3433"/>
                      <a:pt x="13673" y="3367"/>
                      <a:pt x="13580" y="3345"/>
                    </a:cubicBezTo>
                    <a:lnTo>
                      <a:pt x="409" y="10"/>
                    </a:lnTo>
                    <a:cubicBezTo>
                      <a:pt x="383" y="3"/>
                      <a:pt x="357" y="0"/>
                      <a:pt x="33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0" name="Google Shape;1010;p37"/>
              <p:cNvSpPr/>
              <p:nvPr/>
            </p:nvSpPr>
            <p:spPr>
              <a:xfrm>
                <a:off x="6202325" y="3099425"/>
                <a:ext cx="104975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4" extrusionOk="0">
                    <a:moveTo>
                      <a:pt x="3037" y="0"/>
                    </a:moveTo>
                    <a:lnTo>
                      <a:pt x="1" y="11974"/>
                    </a:lnTo>
                    <a:lnTo>
                      <a:pt x="1018" y="14174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1" name="Google Shape;1011;p37"/>
              <p:cNvSpPr/>
              <p:nvPr/>
            </p:nvSpPr>
            <p:spPr>
              <a:xfrm>
                <a:off x="6194400" y="3091625"/>
                <a:ext cx="121050" cy="3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9" extrusionOk="0">
                    <a:moveTo>
                      <a:pt x="3477" y="1104"/>
                    </a:moveTo>
                    <a:lnTo>
                      <a:pt x="4176" y="2235"/>
                    </a:lnTo>
                    <a:lnTo>
                      <a:pt x="1251" y="13558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0" y="1"/>
                    </a:moveTo>
                    <a:cubicBezTo>
                      <a:pt x="3335" y="1"/>
                      <a:pt x="3320" y="2"/>
                      <a:pt x="3305" y="4"/>
                    </a:cubicBezTo>
                    <a:cubicBezTo>
                      <a:pt x="3183" y="22"/>
                      <a:pt x="3081" y="115"/>
                      <a:pt x="3051" y="237"/>
                    </a:cubicBezTo>
                    <a:lnTo>
                      <a:pt x="19" y="12207"/>
                    </a:lnTo>
                    <a:cubicBezTo>
                      <a:pt x="1" y="12277"/>
                      <a:pt x="5" y="12352"/>
                      <a:pt x="37" y="12418"/>
                    </a:cubicBezTo>
                    <a:lnTo>
                      <a:pt x="1053" y="14614"/>
                    </a:lnTo>
                    <a:cubicBezTo>
                      <a:pt x="1101" y="14728"/>
                      <a:pt x="1215" y="14799"/>
                      <a:pt x="1335" y="14799"/>
                    </a:cubicBezTo>
                    <a:lnTo>
                      <a:pt x="1365" y="14799"/>
                    </a:lnTo>
                    <a:cubicBezTo>
                      <a:pt x="1497" y="14785"/>
                      <a:pt x="1607" y="14693"/>
                      <a:pt x="1638" y="14561"/>
                    </a:cubicBezTo>
                    <a:lnTo>
                      <a:pt x="4820" y="2262"/>
                    </a:lnTo>
                    <a:cubicBezTo>
                      <a:pt x="4842" y="2178"/>
                      <a:pt x="4828" y="2090"/>
                      <a:pt x="4779" y="2020"/>
                    </a:cubicBezTo>
                    <a:lnTo>
                      <a:pt x="3618" y="150"/>
                    </a:lnTo>
                    <a:cubicBezTo>
                      <a:pt x="3560" y="53"/>
                      <a:pt x="3458" y="1"/>
                      <a:pt x="335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2" name="Google Shape;1012;p37"/>
              <p:cNvSpPr/>
              <p:nvPr/>
            </p:nvSpPr>
            <p:spPr>
              <a:xfrm>
                <a:off x="5429850" y="2085800"/>
                <a:ext cx="40510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5310" extrusionOk="0">
                    <a:moveTo>
                      <a:pt x="3033" y="0"/>
                    </a:moveTo>
                    <a:lnTo>
                      <a:pt x="1" y="11970"/>
                    </a:lnTo>
                    <a:lnTo>
                      <a:pt x="13171" y="15309"/>
                    </a:lnTo>
                    <a:lnTo>
                      <a:pt x="16203" y="3337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3" name="Google Shape;1013;p37"/>
              <p:cNvSpPr/>
              <p:nvPr/>
            </p:nvSpPr>
            <p:spPr>
              <a:xfrm>
                <a:off x="5421175" y="2077950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8" y="694"/>
                    </a:moveTo>
                    <a:lnTo>
                      <a:pt x="16167" y="3874"/>
                    </a:lnTo>
                    <a:lnTo>
                      <a:pt x="13289" y="15241"/>
                    </a:lnTo>
                    <a:lnTo>
                      <a:pt x="726" y="12059"/>
                    </a:lnTo>
                    <a:lnTo>
                      <a:pt x="3608" y="694"/>
                    </a:lnTo>
                    <a:close/>
                    <a:moveTo>
                      <a:pt x="3378" y="1"/>
                    </a:moveTo>
                    <a:cubicBezTo>
                      <a:pt x="3322" y="1"/>
                      <a:pt x="3269" y="16"/>
                      <a:pt x="3221" y="42"/>
                    </a:cubicBezTo>
                    <a:cubicBezTo>
                      <a:pt x="3146" y="86"/>
                      <a:pt x="3098" y="156"/>
                      <a:pt x="3076" y="235"/>
                    </a:cubicBezTo>
                    <a:lnTo>
                      <a:pt x="44" y="12209"/>
                    </a:lnTo>
                    <a:cubicBezTo>
                      <a:pt x="0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5" y="15932"/>
                      <a:pt x="13492" y="15936"/>
                      <a:pt x="13518" y="15936"/>
                    </a:cubicBezTo>
                    <a:cubicBezTo>
                      <a:pt x="13571" y="15936"/>
                      <a:pt x="13628" y="15918"/>
                      <a:pt x="13677" y="15892"/>
                    </a:cubicBezTo>
                    <a:cubicBezTo>
                      <a:pt x="13746" y="15848"/>
                      <a:pt x="13799" y="15778"/>
                      <a:pt x="13817" y="15698"/>
                    </a:cubicBezTo>
                    <a:lnTo>
                      <a:pt x="16853" y="3726"/>
                    </a:lnTo>
                    <a:cubicBezTo>
                      <a:pt x="16893" y="3558"/>
                      <a:pt x="16792" y="3391"/>
                      <a:pt x="16624" y="3346"/>
                    </a:cubicBezTo>
                    <a:lnTo>
                      <a:pt x="3459" y="11"/>
                    </a:lnTo>
                    <a:cubicBezTo>
                      <a:pt x="3432" y="4"/>
                      <a:pt x="3405" y="1"/>
                      <a:pt x="3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4" name="Google Shape;1014;p37"/>
              <p:cNvSpPr/>
              <p:nvPr/>
            </p:nvSpPr>
            <p:spPr>
              <a:xfrm>
                <a:off x="5429850" y="2385050"/>
                <a:ext cx="354575" cy="13837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5" extrusionOk="0">
                    <a:moveTo>
                      <a:pt x="1" y="0"/>
                    </a:moveTo>
                    <a:lnTo>
                      <a:pt x="1132" y="1887"/>
                    </a:lnTo>
                    <a:lnTo>
                      <a:pt x="14183" y="5535"/>
                    </a:lnTo>
                    <a:lnTo>
                      <a:pt x="13171" y="33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5" name="Google Shape;1015;p37"/>
              <p:cNvSpPr/>
              <p:nvPr/>
            </p:nvSpPr>
            <p:spPr>
              <a:xfrm>
                <a:off x="5421500" y="2377200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6"/>
                    </a:moveTo>
                    <a:lnTo>
                      <a:pt x="13280" y="3917"/>
                    </a:lnTo>
                    <a:lnTo>
                      <a:pt x="13950" y="5365"/>
                    </a:lnTo>
                    <a:lnTo>
                      <a:pt x="13950" y="5365"/>
                    </a:lnTo>
                    <a:lnTo>
                      <a:pt x="1673" y="1933"/>
                    </a:lnTo>
                    <a:lnTo>
                      <a:pt x="995" y="806"/>
                    </a:lnTo>
                    <a:close/>
                    <a:moveTo>
                      <a:pt x="336" y="1"/>
                    </a:moveTo>
                    <a:cubicBezTo>
                      <a:pt x="237" y="1"/>
                      <a:pt x="144" y="48"/>
                      <a:pt x="84" y="129"/>
                    </a:cubicBezTo>
                    <a:cubicBezTo>
                      <a:pt x="10" y="231"/>
                      <a:pt x="0" y="367"/>
                      <a:pt x="67" y="477"/>
                    </a:cubicBezTo>
                    <a:lnTo>
                      <a:pt x="1198" y="2360"/>
                    </a:lnTo>
                    <a:cubicBezTo>
                      <a:pt x="1241" y="2430"/>
                      <a:pt x="1308" y="2479"/>
                      <a:pt x="1383" y="2501"/>
                    </a:cubicBezTo>
                    <a:lnTo>
                      <a:pt x="14433" y="6153"/>
                    </a:lnTo>
                    <a:cubicBezTo>
                      <a:pt x="14464" y="6162"/>
                      <a:pt x="14491" y="6162"/>
                      <a:pt x="14517" y="6162"/>
                    </a:cubicBezTo>
                    <a:cubicBezTo>
                      <a:pt x="14610" y="6162"/>
                      <a:pt x="14698" y="6127"/>
                      <a:pt x="14759" y="6052"/>
                    </a:cubicBezTo>
                    <a:cubicBezTo>
                      <a:pt x="14834" y="5960"/>
                      <a:pt x="14856" y="5832"/>
                      <a:pt x="14803" y="5717"/>
                    </a:cubicBezTo>
                    <a:lnTo>
                      <a:pt x="13786" y="3521"/>
                    </a:lnTo>
                    <a:cubicBezTo>
                      <a:pt x="13747" y="3434"/>
                      <a:pt x="13672" y="3372"/>
                      <a:pt x="13580" y="3350"/>
                    </a:cubicBezTo>
                    <a:lnTo>
                      <a:pt x="410" y="10"/>
                    </a:lnTo>
                    <a:cubicBezTo>
                      <a:pt x="385" y="4"/>
                      <a:pt x="360" y="1"/>
                      <a:pt x="33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6" name="Google Shape;1016;p37"/>
              <p:cNvSpPr/>
              <p:nvPr/>
            </p:nvSpPr>
            <p:spPr>
              <a:xfrm>
                <a:off x="5759125" y="2169200"/>
                <a:ext cx="104850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69" extrusionOk="0">
                    <a:moveTo>
                      <a:pt x="3032" y="1"/>
                    </a:moveTo>
                    <a:lnTo>
                      <a:pt x="0" y="11973"/>
                    </a:lnTo>
                    <a:lnTo>
                      <a:pt x="1012" y="14169"/>
                    </a:lnTo>
                    <a:lnTo>
                      <a:pt x="4194" y="1871"/>
                    </a:lnTo>
                    <a:lnTo>
                      <a:pt x="3168" y="224"/>
                    </a:lnTo>
                    <a:lnTo>
                      <a:pt x="30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7" name="Google Shape;1017;p37"/>
              <p:cNvSpPr/>
              <p:nvPr/>
            </p:nvSpPr>
            <p:spPr>
              <a:xfrm>
                <a:off x="5751100" y="2161375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6"/>
                    </a:moveTo>
                    <a:lnTo>
                      <a:pt x="4176" y="2237"/>
                    </a:lnTo>
                    <a:lnTo>
                      <a:pt x="1249" y="13554"/>
                    </a:lnTo>
                    <a:lnTo>
                      <a:pt x="651" y="12256"/>
                    </a:lnTo>
                    <a:lnTo>
                      <a:pt x="3476" y="1106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1" y="23"/>
                      <a:pt x="3080" y="115"/>
                      <a:pt x="3049" y="234"/>
                    </a:cubicBezTo>
                    <a:lnTo>
                      <a:pt x="17" y="12207"/>
                    </a:lnTo>
                    <a:cubicBezTo>
                      <a:pt x="0" y="12278"/>
                      <a:pt x="4" y="12353"/>
                      <a:pt x="35" y="12414"/>
                    </a:cubicBezTo>
                    <a:lnTo>
                      <a:pt x="1051" y="14614"/>
                    </a:lnTo>
                    <a:cubicBezTo>
                      <a:pt x="1100" y="14725"/>
                      <a:pt x="1215" y="14795"/>
                      <a:pt x="1333" y="14795"/>
                    </a:cubicBezTo>
                    <a:lnTo>
                      <a:pt x="1364" y="14795"/>
                    </a:lnTo>
                    <a:cubicBezTo>
                      <a:pt x="1496" y="14782"/>
                      <a:pt x="1605" y="14689"/>
                      <a:pt x="1637" y="14561"/>
                    </a:cubicBezTo>
                    <a:lnTo>
                      <a:pt x="4818" y="2263"/>
                    </a:lnTo>
                    <a:cubicBezTo>
                      <a:pt x="4840" y="2179"/>
                      <a:pt x="4826" y="2091"/>
                      <a:pt x="4779" y="2016"/>
                    </a:cubicBezTo>
                    <a:lnTo>
                      <a:pt x="3617" y="146"/>
                    </a:lnTo>
                    <a:cubicBezTo>
                      <a:pt x="3560" y="55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8" name="Google Shape;1018;p37"/>
              <p:cNvSpPr/>
              <p:nvPr/>
            </p:nvSpPr>
            <p:spPr>
              <a:xfrm>
                <a:off x="5124575" y="3495650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3" y="1"/>
                    </a:moveTo>
                    <a:lnTo>
                      <a:pt x="1" y="11975"/>
                    </a:lnTo>
                    <a:lnTo>
                      <a:pt x="13171" y="15310"/>
                    </a:lnTo>
                    <a:lnTo>
                      <a:pt x="16203" y="334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9" name="Google Shape;1019;p37"/>
              <p:cNvSpPr/>
              <p:nvPr/>
            </p:nvSpPr>
            <p:spPr>
              <a:xfrm>
                <a:off x="5115900" y="3487900"/>
                <a:ext cx="422450" cy="398325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3" extrusionOk="0">
                    <a:moveTo>
                      <a:pt x="3609" y="694"/>
                    </a:moveTo>
                    <a:lnTo>
                      <a:pt x="16172" y="3875"/>
                    </a:lnTo>
                    <a:lnTo>
                      <a:pt x="13290" y="15242"/>
                    </a:lnTo>
                    <a:lnTo>
                      <a:pt x="727" y="12060"/>
                    </a:lnTo>
                    <a:lnTo>
                      <a:pt x="3609" y="694"/>
                    </a:lnTo>
                    <a:close/>
                    <a:moveTo>
                      <a:pt x="3386" y="0"/>
                    </a:moveTo>
                    <a:cubicBezTo>
                      <a:pt x="3328" y="0"/>
                      <a:pt x="3271" y="15"/>
                      <a:pt x="3221" y="43"/>
                    </a:cubicBezTo>
                    <a:cubicBezTo>
                      <a:pt x="3151" y="87"/>
                      <a:pt x="3099" y="158"/>
                      <a:pt x="3076" y="237"/>
                    </a:cubicBezTo>
                    <a:lnTo>
                      <a:pt x="44" y="12210"/>
                    </a:lnTo>
                    <a:cubicBezTo>
                      <a:pt x="0" y="12377"/>
                      <a:pt x="101" y="12545"/>
                      <a:pt x="274" y="12588"/>
                    </a:cubicBezTo>
                    <a:lnTo>
                      <a:pt x="13439" y="15924"/>
                    </a:lnTo>
                    <a:cubicBezTo>
                      <a:pt x="13465" y="15932"/>
                      <a:pt x="13491" y="15932"/>
                      <a:pt x="13518" y="15932"/>
                    </a:cubicBezTo>
                    <a:cubicBezTo>
                      <a:pt x="13571" y="15932"/>
                      <a:pt x="13628" y="15920"/>
                      <a:pt x="13676" y="15888"/>
                    </a:cubicBezTo>
                    <a:cubicBezTo>
                      <a:pt x="13747" y="15849"/>
                      <a:pt x="13800" y="15778"/>
                      <a:pt x="13822" y="15699"/>
                    </a:cubicBezTo>
                    <a:lnTo>
                      <a:pt x="16854" y="3726"/>
                    </a:lnTo>
                    <a:cubicBezTo>
                      <a:pt x="16897" y="3558"/>
                      <a:pt x="16796" y="3387"/>
                      <a:pt x="16629" y="3347"/>
                    </a:cubicBezTo>
                    <a:lnTo>
                      <a:pt x="3459" y="8"/>
                    </a:lnTo>
                    <a:cubicBezTo>
                      <a:pt x="3434" y="3"/>
                      <a:pt x="3410" y="0"/>
                      <a:pt x="33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0" name="Google Shape;1020;p37"/>
              <p:cNvSpPr/>
              <p:nvPr/>
            </p:nvSpPr>
            <p:spPr>
              <a:xfrm>
                <a:off x="5124575" y="3795000"/>
                <a:ext cx="3547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7" extrusionOk="0">
                    <a:moveTo>
                      <a:pt x="1" y="1"/>
                    </a:moveTo>
                    <a:lnTo>
                      <a:pt x="1136" y="1884"/>
                    </a:lnTo>
                    <a:lnTo>
                      <a:pt x="14188" y="5537"/>
                    </a:lnTo>
                    <a:lnTo>
                      <a:pt x="13171" y="33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1" name="Google Shape;1021;p37"/>
              <p:cNvSpPr/>
              <p:nvPr/>
            </p:nvSpPr>
            <p:spPr>
              <a:xfrm>
                <a:off x="5116225" y="3787175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3" y="1933"/>
                    </a:lnTo>
                    <a:lnTo>
                      <a:pt x="995" y="802"/>
                    </a:lnTo>
                    <a:close/>
                    <a:moveTo>
                      <a:pt x="335" y="0"/>
                    </a:moveTo>
                    <a:cubicBezTo>
                      <a:pt x="236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6" y="476"/>
                    </a:cubicBezTo>
                    <a:lnTo>
                      <a:pt x="1202" y="2359"/>
                    </a:lnTo>
                    <a:cubicBezTo>
                      <a:pt x="1242" y="2430"/>
                      <a:pt x="1307" y="2479"/>
                      <a:pt x="1382" y="2501"/>
                    </a:cubicBezTo>
                    <a:lnTo>
                      <a:pt x="14433" y="6149"/>
                    </a:lnTo>
                    <a:cubicBezTo>
                      <a:pt x="14465" y="6157"/>
                      <a:pt x="14491" y="6161"/>
                      <a:pt x="14522" y="6161"/>
                    </a:cubicBezTo>
                    <a:cubicBezTo>
                      <a:pt x="14609" y="6161"/>
                      <a:pt x="14697" y="6122"/>
                      <a:pt x="14759" y="6051"/>
                    </a:cubicBezTo>
                    <a:cubicBezTo>
                      <a:pt x="14839" y="5960"/>
                      <a:pt x="14856" y="5828"/>
                      <a:pt x="14803" y="5718"/>
                    </a:cubicBezTo>
                    <a:lnTo>
                      <a:pt x="13787" y="3517"/>
                    </a:lnTo>
                    <a:cubicBezTo>
                      <a:pt x="13747" y="3433"/>
                      <a:pt x="13673" y="3368"/>
                      <a:pt x="13580" y="3346"/>
                    </a:cubicBezTo>
                    <a:lnTo>
                      <a:pt x="414" y="10"/>
                    </a:lnTo>
                    <a:cubicBezTo>
                      <a:pt x="387" y="3"/>
                      <a:pt x="361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2" name="Google Shape;1022;p37"/>
              <p:cNvSpPr/>
              <p:nvPr/>
            </p:nvSpPr>
            <p:spPr>
              <a:xfrm>
                <a:off x="5453825" y="3579175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3" y="0"/>
                    </a:moveTo>
                    <a:lnTo>
                      <a:pt x="1" y="11969"/>
                    </a:lnTo>
                    <a:lnTo>
                      <a:pt x="1018" y="14170"/>
                    </a:lnTo>
                    <a:lnTo>
                      <a:pt x="4194" y="1871"/>
                    </a:lnTo>
                    <a:lnTo>
                      <a:pt x="3173" y="220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3" name="Google Shape;1023;p37"/>
              <p:cNvSpPr/>
              <p:nvPr/>
            </p:nvSpPr>
            <p:spPr>
              <a:xfrm>
                <a:off x="5445800" y="3571275"/>
                <a:ext cx="121025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8" extrusionOk="0">
                    <a:moveTo>
                      <a:pt x="3477" y="1104"/>
                    </a:moveTo>
                    <a:lnTo>
                      <a:pt x="4181" y="2235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1" y="1"/>
                    </a:moveTo>
                    <a:cubicBezTo>
                      <a:pt x="3336" y="1"/>
                      <a:pt x="3321" y="2"/>
                      <a:pt x="3305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81"/>
                      <a:pt x="5" y="12351"/>
                      <a:pt x="36" y="12417"/>
                    </a:cubicBezTo>
                    <a:lnTo>
                      <a:pt x="1053" y="14618"/>
                    </a:lnTo>
                    <a:cubicBezTo>
                      <a:pt x="1105" y="14728"/>
                      <a:pt x="1215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2" y="14565"/>
                    </a:cubicBezTo>
                    <a:lnTo>
                      <a:pt x="4820" y="2262"/>
                    </a:lnTo>
                    <a:cubicBezTo>
                      <a:pt x="4841" y="2182"/>
                      <a:pt x="4828" y="2094"/>
                      <a:pt x="4784" y="2019"/>
                    </a:cubicBezTo>
                    <a:lnTo>
                      <a:pt x="3618" y="149"/>
                    </a:lnTo>
                    <a:cubicBezTo>
                      <a:pt x="3560" y="57"/>
                      <a:pt x="3461" y="1"/>
                      <a:pt x="335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4" name="Google Shape;1024;p37"/>
              <p:cNvSpPr/>
              <p:nvPr/>
            </p:nvSpPr>
            <p:spPr>
              <a:xfrm>
                <a:off x="5342400" y="2718925"/>
                <a:ext cx="405075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0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>
                <a:off x="5333700" y="2711050"/>
                <a:ext cx="4224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6" extrusionOk="0">
                    <a:moveTo>
                      <a:pt x="3609" y="693"/>
                    </a:moveTo>
                    <a:lnTo>
                      <a:pt x="16168" y="3879"/>
                    </a:lnTo>
                    <a:lnTo>
                      <a:pt x="13290" y="15241"/>
                    </a:lnTo>
                    <a:lnTo>
                      <a:pt x="727" y="12059"/>
                    </a:lnTo>
                    <a:lnTo>
                      <a:pt x="3609" y="693"/>
                    </a:lnTo>
                    <a:close/>
                    <a:moveTo>
                      <a:pt x="3380" y="1"/>
                    </a:moveTo>
                    <a:cubicBezTo>
                      <a:pt x="3324" y="1"/>
                      <a:pt x="3270" y="16"/>
                      <a:pt x="3222" y="46"/>
                    </a:cubicBezTo>
                    <a:cubicBezTo>
                      <a:pt x="3152" y="86"/>
                      <a:pt x="3099" y="157"/>
                      <a:pt x="3077" y="236"/>
                    </a:cubicBezTo>
                    <a:lnTo>
                      <a:pt x="45" y="12209"/>
                    </a:lnTo>
                    <a:cubicBezTo>
                      <a:pt x="1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6" y="15931"/>
                      <a:pt x="13492" y="15936"/>
                      <a:pt x="13518" y="15936"/>
                    </a:cubicBezTo>
                    <a:cubicBezTo>
                      <a:pt x="13571" y="15936"/>
                      <a:pt x="13628" y="15919"/>
                      <a:pt x="13677" y="15892"/>
                    </a:cubicBezTo>
                    <a:cubicBezTo>
                      <a:pt x="13748" y="15848"/>
                      <a:pt x="13800" y="15777"/>
                      <a:pt x="13823" y="15698"/>
                    </a:cubicBezTo>
                    <a:lnTo>
                      <a:pt x="16855" y="3725"/>
                    </a:lnTo>
                    <a:cubicBezTo>
                      <a:pt x="16898" y="3557"/>
                      <a:pt x="16796" y="3390"/>
                      <a:pt x="16625" y="3346"/>
                    </a:cubicBezTo>
                    <a:lnTo>
                      <a:pt x="3459" y="11"/>
                    </a:lnTo>
                    <a:cubicBezTo>
                      <a:pt x="3433" y="4"/>
                      <a:pt x="3406" y="1"/>
                      <a:pt x="33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>
                <a:off x="5342400" y="3018225"/>
                <a:ext cx="354700" cy="1383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3" extrusionOk="0">
                    <a:moveTo>
                      <a:pt x="0" y="1"/>
                    </a:moveTo>
                    <a:lnTo>
                      <a:pt x="1135" y="1884"/>
                    </a:lnTo>
                    <a:lnTo>
                      <a:pt x="14187" y="5533"/>
                    </a:lnTo>
                    <a:lnTo>
                      <a:pt x="13170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>
                <a:off x="5334050" y="3010300"/>
                <a:ext cx="371400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7" extrusionOk="0">
                    <a:moveTo>
                      <a:pt x="994" y="807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2" y="1933"/>
                    </a:lnTo>
                    <a:lnTo>
                      <a:pt x="994" y="807"/>
                    </a:lnTo>
                    <a:close/>
                    <a:moveTo>
                      <a:pt x="337" y="0"/>
                    </a:moveTo>
                    <a:cubicBezTo>
                      <a:pt x="240" y="0"/>
                      <a:pt x="144" y="48"/>
                      <a:pt x="84" y="129"/>
                    </a:cubicBezTo>
                    <a:cubicBezTo>
                      <a:pt x="9" y="230"/>
                      <a:pt x="0" y="367"/>
                      <a:pt x="66" y="476"/>
                    </a:cubicBezTo>
                    <a:lnTo>
                      <a:pt x="1197" y="2365"/>
                    </a:lnTo>
                    <a:cubicBezTo>
                      <a:pt x="1241" y="2430"/>
                      <a:pt x="1307" y="2483"/>
                      <a:pt x="1382" y="2505"/>
                    </a:cubicBezTo>
                    <a:lnTo>
                      <a:pt x="14433" y="6153"/>
                    </a:lnTo>
                    <a:cubicBezTo>
                      <a:pt x="14464" y="6161"/>
                      <a:pt x="14491" y="6166"/>
                      <a:pt x="14521" y="6166"/>
                    </a:cubicBezTo>
                    <a:cubicBezTo>
                      <a:pt x="14609" y="6166"/>
                      <a:pt x="14697" y="6126"/>
                      <a:pt x="14759" y="6056"/>
                    </a:cubicBezTo>
                    <a:cubicBezTo>
                      <a:pt x="14838" y="5959"/>
                      <a:pt x="14855" y="5832"/>
                      <a:pt x="14802" y="5722"/>
                    </a:cubicBezTo>
                    <a:lnTo>
                      <a:pt x="13786" y="3521"/>
                    </a:lnTo>
                    <a:cubicBezTo>
                      <a:pt x="13746" y="3433"/>
                      <a:pt x="13672" y="3372"/>
                      <a:pt x="13579" y="3350"/>
                    </a:cubicBezTo>
                    <a:lnTo>
                      <a:pt x="409" y="10"/>
                    </a:lnTo>
                    <a:cubicBezTo>
                      <a:pt x="385" y="3"/>
                      <a:pt x="361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8" name="Google Shape;1028;p37"/>
              <p:cNvSpPr/>
              <p:nvPr/>
            </p:nvSpPr>
            <p:spPr>
              <a:xfrm>
                <a:off x="5671650" y="2802300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017" y="14170"/>
                    </a:lnTo>
                    <a:lnTo>
                      <a:pt x="4194" y="1871"/>
                    </a:lnTo>
                    <a:lnTo>
                      <a:pt x="3173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9" name="Google Shape;1029;p37"/>
              <p:cNvSpPr/>
              <p:nvPr/>
            </p:nvSpPr>
            <p:spPr>
              <a:xfrm>
                <a:off x="5663625" y="2794475"/>
                <a:ext cx="121025" cy="37000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800" extrusionOk="0">
                    <a:moveTo>
                      <a:pt x="3477" y="1105"/>
                    </a:moveTo>
                    <a:lnTo>
                      <a:pt x="4180" y="2236"/>
                    </a:lnTo>
                    <a:lnTo>
                      <a:pt x="1255" y="13559"/>
                    </a:lnTo>
                    <a:lnTo>
                      <a:pt x="652" y="12255"/>
                    </a:lnTo>
                    <a:lnTo>
                      <a:pt x="3477" y="1105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2" y="23"/>
                      <a:pt x="3081" y="115"/>
                      <a:pt x="3050" y="238"/>
                    </a:cubicBezTo>
                    <a:lnTo>
                      <a:pt x="18" y="12207"/>
                    </a:lnTo>
                    <a:cubicBezTo>
                      <a:pt x="0" y="12278"/>
                      <a:pt x="5" y="12353"/>
                      <a:pt x="35" y="12418"/>
                    </a:cubicBezTo>
                    <a:lnTo>
                      <a:pt x="1052" y="14615"/>
                    </a:lnTo>
                    <a:cubicBezTo>
                      <a:pt x="1105" y="14729"/>
                      <a:pt x="1215" y="14799"/>
                      <a:pt x="1338" y="14799"/>
                    </a:cubicBezTo>
                    <a:cubicBezTo>
                      <a:pt x="1347" y="14799"/>
                      <a:pt x="1355" y="14799"/>
                      <a:pt x="1365" y="14794"/>
                    </a:cubicBezTo>
                    <a:cubicBezTo>
                      <a:pt x="1497" y="14786"/>
                      <a:pt x="1607" y="14689"/>
                      <a:pt x="1642" y="14562"/>
                    </a:cubicBezTo>
                    <a:lnTo>
                      <a:pt x="4819" y="2263"/>
                    </a:lnTo>
                    <a:cubicBezTo>
                      <a:pt x="4840" y="2179"/>
                      <a:pt x="4828" y="2091"/>
                      <a:pt x="4783" y="2021"/>
                    </a:cubicBezTo>
                    <a:lnTo>
                      <a:pt x="3617" y="151"/>
                    </a:lnTo>
                    <a:cubicBezTo>
                      <a:pt x="3561" y="56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5554725" y="3690725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6" y="0"/>
                    </a:moveTo>
                    <a:lnTo>
                      <a:pt x="0" y="11969"/>
                    </a:lnTo>
                    <a:lnTo>
                      <a:pt x="13170" y="15309"/>
                    </a:lnTo>
                    <a:lnTo>
                      <a:pt x="16202" y="3335"/>
                    </a:lnTo>
                    <a:lnTo>
                      <a:pt x="30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5546125" y="3682875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5" y="692"/>
                    </a:moveTo>
                    <a:lnTo>
                      <a:pt x="16167" y="3874"/>
                    </a:lnTo>
                    <a:lnTo>
                      <a:pt x="13289" y="15240"/>
                    </a:lnTo>
                    <a:lnTo>
                      <a:pt x="727" y="12059"/>
                    </a:lnTo>
                    <a:lnTo>
                      <a:pt x="3605" y="692"/>
                    </a:lnTo>
                    <a:close/>
                    <a:moveTo>
                      <a:pt x="3379" y="0"/>
                    </a:moveTo>
                    <a:cubicBezTo>
                      <a:pt x="3324" y="0"/>
                      <a:pt x="3269" y="16"/>
                      <a:pt x="3218" y="46"/>
                    </a:cubicBezTo>
                    <a:cubicBezTo>
                      <a:pt x="3147" y="85"/>
                      <a:pt x="3094" y="156"/>
                      <a:pt x="3077" y="235"/>
                    </a:cubicBezTo>
                    <a:lnTo>
                      <a:pt x="45" y="12208"/>
                    </a:lnTo>
                    <a:cubicBezTo>
                      <a:pt x="1" y="12376"/>
                      <a:pt x="102" y="12547"/>
                      <a:pt x="269" y="12587"/>
                    </a:cubicBezTo>
                    <a:lnTo>
                      <a:pt x="13439" y="15926"/>
                    </a:lnTo>
                    <a:cubicBezTo>
                      <a:pt x="13466" y="15930"/>
                      <a:pt x="13488" y="15936"/>
                      <a:pt x="13514" y="15936"/>
                    </a:cubicBezTo>
                    <a:cubicBezTo>
                      <a:pt x="13571" y="15936"/>
                      <a:pt x="13624" y="15918"/>
                      <a:pt x="13677" y="15891"/>
                    </a:cubicBezTo>
                    <a:cubicBezTo>
                      <a:pt x="13748" y="15847"/>
                      <a:pt x="13801" y="15777"/>
                      <a:pt x="13817" y="15698"/>
                    </a:cubicBezTo>
                    <a:lnTo>
                      <a:pt x="16849" y="3724"/>
                    </a:lnTo>
                    <a:cubicBezTo>
                      <a:pt x="16894" y="3557"/>
                      <a:pt x="16792" y="3390"/>
                      <a:pt x="16626" y="3346"/>
                    </a:cubicBezTo>
                    <a:lnTo>
                      <a:pt x="3455" y="10"/>
                    </a:lnTo>
                    <a:cubicBezTo>
                      <a:pt x="3430" y="3"/>
                      <a:pt x="3405" y="0"/>
                      <a:pt x="3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2" name="Google Shape;1032;p37"/>
              <p:cNvSpPr/>
              <p:nvPr/>
            </p:nvSpPr>
            <p:spPr>
              <a:xfrm>
                <a:off x="5554725" y="3989925"/>
                <a:ext cx="3546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7" extrusionOk="0">
                    <a:moveTo>
                      <a:pt x="0" y="1"/>
                    </a:moveTo>
                    <a:lnTo>
                      <a:pt x="1135" y="1889"/>
                    </a:lnTo>
                    <a:lnTo>
                      <a:pt x="14186" y="5537"/>
                    </a:lnTo>
                    <a:lnTo>
                      <a:pt x="13170" y="33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3" name="Google Shape;1033;p37"/>
              <p:cNvSpPr/>
              <p:nvPr/>
            </p:nvSpPr>
            <p:spPr>
              <a:xfrm>
                <a:off x="5546475" y="3982125"/>
                <a:ext cx="3713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2" h="6162" extrusionOk="0">
                    <a:moveTo>
                      <a:pt x="990" y="806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68" y="1933"/>
                    </a:lnTo>
                    <a:lnTo>
                      <a:pt x="990" y="806"/>
                    </a:lnTo>
                    <a:close/>
                    <a:moveTo>
                      <a:pt x="334" y="1"/>
                    </a:moveTo>
                    <a:cubicBezTo>
                      <a:pt x="236" y="1"/>
                      <a:pt x="143" y="47"/>
                      <a:pt x="80" y="128"/>
                    </a:cubicBezTo>
                    <a:cubicBezTo>
                      <a:pt x="5" y="229"/>
                      <a:pt x="1" y="366"/>
                      <a:pt x="62" y="475"/>
                    </a:cubicBezTo>
                    <a:lnTo>
                      <a:pt x="1197" y="2364"/>
                    </a:lnTo>
                    <a:cubicBezTo>
                      <a:pt x="1236" y="2429"/>
                      <a:pt x="1303" y="2478"/>
                      <a:pt x="1382" y="2500"/>
                    </a:cubicBezTo>
                    <a:lnTo>
                      <a:pt x="14433" y="6152"/>
                    </a:lnTo>
                    <a:cubicBezTo>
                      <a:pt x="14459" y="6161"/>
                      <a:pt x="14490" y="6161"/>
                      <a:pt x="14516" y="6161"/>
                    </a:cubicBezTo>
                    <a:cubicBezTo>
                      <a:pt x="14609" y="6161"/>
                      <a:pt x="14693" y="6125"/>
                      <a:pt x="14754" y="6052"/>
                    </a:cubicBezTo>
                    <a:cubicBezTo>
                      <a:pt x="14833" y="5959"/>
                      <a:pt x="14851" y="5831"/>
                      <a:pt x="14803" y="5721"/>
                    </a:cubicBezTo>
                    <a:lnTo>
                      <a:pt x="13787" y="3521"/>
                    </a:lnTo>
                    <a:cubicBezTo>
                      <a:pt x="13746" y="3432"/>
                      <a:pt x="13667" y="3371"/>
                      <a:pt x="13580" y="3349"/>
                    </a:cubicBezTo>
                    <a:lnTo>
                      <a:pt x="409" y="10"/>
                    </a:lnTo>
                    <a:cubicBezTo>
                      <a:pt x="384" y="4"/>
                      <a:pt x="359" y="1"/>
                      <a:pt x="3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4" name="Google Shape;1034;p37"/>
              <p:cNvSpPr/>
              <p:nvPr/>
            </p:nvSpPr>
            <p:spPr>
              <a:xfrm>
                <a:off x="5883975" y="3774100"/>
                <a:ext cx="1049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0" extrusionOk="0">
                    <a:moveTo>
                      <a:pt x="3032" y="0"/>
                    </a:moveTo>
                    <a:lnTo>
                      <a:pt x="0" y="11974"/>
                    </a:lnTo>
                    <a:lnTo>
                      <a:pt x="1016" y="14170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5" name="Google Shape;1035;p37"/>
              <p:cNvSpPr/>
              <p:nvPr/>
            </p:nvSpPr>
            <p:spPr>
              <a:xfrm>
                <a:off x="5875950" y="3766300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4"/>
                    </a:moveTo>
                    <a:lnTo>
                      <a:pt x="4180" y="2235"/>
                    </a:lnTo>
                    <a:lnTo>
                      <a:pt x="1254" y="13558"/>
                    </a:lnTo>
                    <a:lnTo>
                      <a:pt x="651" y="12256"/>
                    </a:lnTo>
                    <a:lnTo>
                      <a:pt x="3476" y="1104"/>
                    </a:lnTo>
                    <a:close/>
                    <a:moveTo>
                      <a:pt x="3361" y="0"/>
                    </a:moveTo>
                    <a:cubicBezTo>
                      <a:pt x="3344" y="0"/>
                      <a:pt x="3326" y="2"/>
                      <a:pt x="3309" y="5"/>
                    </a:cubicBezTo>
                    <a:cubicBezTo>
                      <a:pt x="3181" y="22"/>
                      <a:pt x="3085" y="115"/>
                      <a:pt x="3053" y="237"/>
                    </a:cubicBezTo>
                    <a:lnTo>
                      <a:pt x="17" y="12207"/>
                    </a:lnTo>
                    <a:cubicBezTo>
                      <a:pt x="0" y="12277"/>
                      <a:pt x="9" y="12352"/>
                      <a:pt x="39" y="12414"/>
                    </a:cubicBezTo>
                    <a:lnTo>
                      <a:pt x="1052" y="14614"/>
                    </a:lnTo>
                    <a:cubicBezTo>
                      <a:pt x="1105" y="14728"/>
                      <a:pt x="1219" y="14794"/>
                      <a:pt x="1337" y="14794"/>
                    </a:cubicBezTo>
                    <a:lnTo>
                      <a:pt x="1364" y="14794"/>
                    </a:lnTo>
                    <a:cubicBezTo>
                      <a:pt x="1496" y="14785"/>
                      <a:pt x="1607" y="14689"/>
                      <a:pt x="1641" y="14561"/>
                    </a:cubicBezTo>
                    <a:lnTo>
                      <a:pt x="4818" y="2262"/>
                    </a:lnTo>
                    <a:cubicBezTo>
                      <a:pt x="4840" y="2178"/>
                      <a:pt x="4828" y="2091"/>
                      <a:pt x="4783" y="2020"/>
                    </a:cubicBezTo>
                    <a:lnTo>
                      <a:pt x="3622" y="146"/>
                    </a:lnTo>
                    <a:cubicBezTo>
                      <a:pt x="3565" y="55"/>
                      <a:pt x="3464" y="0"/>
                      <a:pt x="336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6" name="Google Shape;1036;p37"/>
              <p:cNvSpPr/>
              <p:nvPr/>
            </p:nvSpPr>
            <p:spPr>
              <a:xfrm>
                <a:off x="2244375" y="4175650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1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7" name="Google Shape;1037;p37"/>
              <p:cNvSpPr/>
              <p:nvPr/>
            </p:nvSpPr>
            <p:spPr>
              <a:xfrm>
                <a:off x="2236225" y="4167825"/>
                <a:ext cx="42125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50" h="15934" extrusionOk="0">
                    <a:moveTo>
                      <a:pt x="3586" y="696"/>
                    </a:moveTo>
                    <a:lnTo>
                      <a:pt x="16145" y="3878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6" y="696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8" y="14"/>
                      <a:pt x="3200" y="44"/>
                    </a:cubicBezTo>
                    <a:cubicBezTo>
                      <a:pt x="3125" y="88"/>
                      <a:pt x="3076" y="155"/>
                      <a:pt x="3054" y="238"/>
                    </a:cubicBezTo>
                    <a:lnTo>
                      <a:pt x="22" y="12207"/>
                    </a:lnTo>
                    <a:cubicBezTo>
                      <a:pt x="0" y="12290"/>
                      <a:pt x="14" y="12374"/>
                      <a:pt x="58" y="12444"/>
                    </a:cubicBezTo>
                    <a:cubicBezTo>
                      <a:pt x="97" y="12519"/>
                      <a:pt x="168" y="12568"/>
                      <a:pt x="247" y="12590"/>
                    </a:cubicBezTo>
                    <a:lnTo>
                      <a:pt x="13417" y="15925"/>
                    </a:lnTo>
                    <a:cubicBezTo>
                      <a:pt x="13444" y="15934"/>
                      <a:pt x="13470" y="15934"/>
                      <a:pt x="13491" y="15934"/>
                    </a:cubicBezTo>
                    <a:cubicBezTo>
                      <a:pt x="13633" y="15934"/>
                      <a:pt x="13761" y="15842"/>
                      <a:pt x="13796" y="15696"/>
                    </a:cubicBezTo>
                    <a:lnTo>
                      <a:pt x="16832" y="3728"/>
                    </a:lnTo>
                    <a:cubicBezTo>
                      <a:pt x="16850" y="3648"/>
                      <a:pt x="16836" y="3561"/>
                      <a:pt x="16797" y="3490"/>
                    </a:cubicBezTo>
                    <a:cubicBezTo>
                      <a:pt x="16753" y="3419"/>
                      <a:pt x="16682" y="3366"/>
                      <a:pt x="16603" y="3344"/>
                    </a:cubicBezTo>
                    <a:lnTo>
                      <a:pt x="3438" y="9"/>
                    </a:lnTo>
                    <a:cubicBezTo>
                      <a:pt x="3411" y="3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8" name="Google Shape;1038;p37"/>
              <p:cNvSpPr/>
              <p:nvPr/>
            </p:nvSpPr>
            <p:spPr>
              <a:xfrm>
                <a:off x="2244375" y="4474950"/>
                <a:ext cx="3545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7" extrusionOk="0">
                    <a:moveTo>
                      <a:pt x="0" y="1"/>
                    </a:moveTo>
                    <a:lnTo>
                      <a:pt x="1131" y="1884"/>
                    </a:lnTo>
                    <a:lnTo>
                      <a:pt x="14182" y="5537"/>
                    </a:lnTo>
                    <a:lnTo>
                      <a:pt x="14182" y="5537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9" name="Google Shape;1039;p37"/>
              <p:cNvSpPr/>
              <p:nvPr/>
            </p:nvSpPr>
            <p:spPr>
              <a:xfrm>
                <a:off x="2236000" y="4467125"/>
                <a:ext cx="371425" cy="154075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3" extrusionOk="0">
                    <a:moveTo>
                      <a:pt x="995" y="803"/>
                    </a:moveTo>
                    <a:lnTo>
                      <a:pt x="13281" y="3918"/>
                    </a:lnTo>
                    <a:lnTo>
                      <a:pt x="13949" y="5365"/>
                    </a:lnTo>
                    <a:lnTo>
                      <a:pt x="1672" y="1929"/>
                    </a:lnTo>
                    <a:lnTo>
                      <a:pt x="995" y="803"/>
                    </a:lnTo>
                    <a:close/>
                    <a:moveTo>
                      <a:pt x="331" y="1"/>
                    </a:moveTo>
                    <a:cubicBezTo>
                      <a:pt x="234" y="1"/>
                      <a:pt x="143" y="45"/>
                      <a:pt x="84" y="125"/>
                    </a:cubicBezTo>
                    <a:cubicBezTo>
                      <a:pt x="5" y="231"/>
                      <a:pt x="1" y="367"/>
                      <a:pt x="67" y="477"/>
                    </a:cubicBezTo>
                    <a:lnTo>
                      <a:pt x="1197" y="2361"/>
                    </a:lnTo>
                    <a:cubicBezTo>
                      <a:pt x="1241" y="2430"/>
                      <a:pt x="1308" y="2479"/>
                      <a:pt x="1382" y="2501"/>
                    </a:cubicBezTo>
                    <a:lnTo>
                      <a:pt x="14434" y="6149"/>
                    </a:lnTo>
                    <a:cubicBezTo>
                      <a:pt x="14465" y="6157"/>
                      <a:pt x="14491" y="6163"/>
                      <a:pt x="14517" y="6163"/>
                    </a:cubicBezTo>
                    <a:cubicBezTo>
                      <a:pt x="14609" y="6163"/>
                      <a:pt x="14698" y="6122"/>
                      <a:pt x="14759" y="6052"/>
                    </a:cubicBezTo>
                    <a:cubicBezTo>
                      <a:pt x="14838" y="5960"/>
                      <a:pt x="14856" y="5828"/>
                      <a:pt x="14804" y="5718"/>
                    </a:cubicBezTo>
                    <a:lnTo>
                      <a:pt x="13787" y="3517"/>
                    </a:lnTo>
                    <a:cubicBezTo>
                      <a:pt x="13747" y="3434"/>
                      <a:pt x="13673" y="3368"/>
                      <a:pt x="13580" y="3346"/>
                    </a:cubicBezTo>
                    <a:lnTo>
                      <a:pt x="410" y="11"/>
                    </a:lnTo>
                    <a:cubicBezTo>
                      <a:pt x="384" y="4"/>
                      <a:pt x="357" y="1"/>
                      <a:pt x="3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>
                <a:off x="2573625" y="4259025"/>
                <a:ext cx="104850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74" extrusionOk="0">
                    <a:moveTo>
                      <a:pt x="3032" y="0"/>
                    </a:moveTo>
                    <a:lnTo>
                      <a:pt x="1" y="11973"/>
                    </a:lnTo>
                    <a:lnTo>
                      <a:pt x="1012" y="14174"/>
                    </a:lnTo>
                    <a:lnTo>
                      <a:pt x="4193" y="1875"/>
                    </a:lnTo>
                    <a:lnTo>
                      <a:pt x="3169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>
                <a:off x="2565575" y="4251250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3"/>
                    </a:moveTo>
                    <a:lnTo>
                      <a:pt x="4177" y="2234"/>
                    </a:lnTo>
                    <a:lnTo>
                      <a:pt x="1251" y="13557"/>
                    </a:lnTo>
                    <a:lnTo>
                      <a:pt x="652" y="12253"/>
                    </a:lnTo>
                    <a:lnTo>
                      <a:pt x="3477" y="1103"/>
                    </a:lnTo>
                    <a:close/>
                    <a:moveTo>
                      <a:pt x="3349" y="0"/>
                    </a:moveTo>
                    <a:cubicBezTo>
                      <a:pt x="3335" y="0"/>
                      <a:pt x="3320" y="1"/>
                      <a:pt x="3306" y="3"/>
                    </a:cubicBezTo>
                    <a:cubicBezTo>
                      <a:pt x="3182" y="25"/>
                      <a:pt x="3081" y="113"/>
                      <a:pt x="3050" y="236"/>
                    </a:cubicBezTo>
                    <a:lnTo>
                      <a:pt x="18" y="12210"/>
                    </a:lnTo>
                    <a:cubicBezTo>
                      <a:pt x="1" y="12276"/>
                      <a:pt x="6" y="12351"/>
                      <a:pt x="36" y="12416"/>
                    </a:cubicBezTo>
                    <a:lnTo>
                      <a:pt x="1052" y="14617"/>
                    </a:lnTo>
                    <a:cubicBezTo>
                      <a:pt x="1101" y="14727"/>
                      <a:pt x="1215" y="14798"/>
                      <a:pt x="1334" y="14798"/>
                    </a:cubicBezTo>
                    <a:lnTo>
                      <a:pt x="1365" y="14798"/>
                    </a:lnTo>
                    <a:cubicBezTo>
                      <a:pt x="1497" y="14784"/>
                      <a:pt x="1607" y="14692"/>
                      <a:pt x="1637" y="14564"/>
                    </a:cubicBezTo>
                    <a:lnTo>
                      <a:pt x="4819" y="2261"/>
                    </a:lnTo>
                    <a:cubicBezTo>
                      <a:pt x="4842" y="2182"/>
                      <a:pt x="4828" y="2093"/>
                      <a:pt x="4779" y="2019"/>
                    </a:cubicBezTo>
                    <a:lnTo>
                      <a:pt x="3618" y="149"/>
                    </a:lnTo>
                    <a:cubicBezTo>
                      <a:pt x="3560" y="55"/>
                      <a:pt x="3457" y="0"/>
                      <a:pt x="334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>
                <a:off x="5742825" y="3557600"/>
                <a:ext cx="529725" cy="532475"/>
              </a:xfrm>
              <a:custGeom>
                <a:avLst/>
                <a:gdLst/>
                <a:ahLst/>
                <a:cxnLst/>
                <a:rect l="l" t="t" r="r" b="b"/>
                <a:pathLst>
                  <a:path w="21189" h="21299" extrusionOk="0">
                    <a:moveTo>
                      <a:pt x="10531" y="1"/>
                    </a:moveTo>
                    <a:lnTo>
                      <a:pt x="1" y="11727"/>
                    </a:lnTo>
                    <a:lnTo>
                      <a:pt x="10658" y="21298"/>
                    </a:lnTo>
                    <a:lnTo>
                      <a:pt x="21189" y="9576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3" name="Google Shape;1043;p37"/>
              <p:cNvSpPr/>
              <p:nvPr/>
            </p:nvSpPr>
            <p:spPr>
              <a:xfrm>
                <a:off x="5734150" y="3549775"/>
                <a:ext cx="547100" cy="548125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21925" extrusionOk="0">
                    <a:moveTo>
                      <a:pt x="10900" y="758"/>
                    </a:moveTo>
                    <a:lnTo>
                      <a:pt x="21095" y="9911"/>
                    </a:lnTo>
                    <a:lnTo>
                      <a:pt x="10983" y="21171"/>
                    </a:lnTo>
                    <a:lnTo>
                      <a:pt x="792" y="12014"/>
                    </a:lnTo>
                    <a:lnTo>
                      <a:pt x="10900" y="758"/>
                    </a:lnTo>
                    <a:close/>
                    <a:moveTo>
                      <a:pt x="10875" y="1"/>
                    </a:moveTo>
                    <a:cubicBezTo>
                      <a:pt x="10870" y="1"/>
                      <a:pt x="10865" y="1"/>
                      <a:pt x="10860" y="1"/>
                    </a:cubicBezTo>
                    <a:cubicBezTo>
                      <a:pt x="10776" y="6"/>
                      <a:pt x="10701" y="45"/>
                      <a:pt x="10644" y="107"/>
                    </a:cubicBezTo>
                    <a:lnTo>
                      <a:pt x="114" y="11829"/>
                    </a:lnTo>
                    <a:cubicBezTo>
                      <a:pt x="0" y="11961"/>
                      <a:pt x="9" y="12155"/>
                      <a:pt x="141" y="12274"/>
                    </a:cubicBezTo>
                    <a:lnTo>
                      <a:pt x="10799" y="21845"/>
                    </a:lnTo>
                    <a:cubicBezTo>
                      <a:pt x="10856" y="21898"/>
                      <a:pt x="10931" y="21924"/>
                      <a:pt x="11005" y="21924"/>
                    </a:cubicBezTo>
                    <a:lnTo>
                      <a:pt x="11022" y="21924"/>
                    </a:lnTo>
                    <a:cubicBezTo>
                      <a:pt x="11107" y="21920"/>
                      <a:pt x="11186" y="21884"/>
                      <a:pt x="11239" y="21823"/>
                    </a:cubicBezTo>
                    <a:lnTo>
                      <a:pt x="21768" y="10096"/>
                    </a:lnTo>
                    <a:cubicBezTo>
                      <a:pt x="21883" y="9968"/>
                      <a:pt x="21874" y="9770"/>
                      <a:pt x="21747" y="9656"/>
                    </a:cubicBezTo>
                    <a:lnTo>
                      <a:pt x="11089" y="80"/>
                    </a:lnTo>
                    <a:cubicBezTo>
                      <a:pt x="11026" y="31"/>
                      <a:pt x="10953" y="1"/>
                      <a:pt x="1087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4" name="Google Shape;1044;p37"/>
              <p:cNvSpPr/>
              <p:nvPr/>
            </p:nvSpPr>
            <p:spPr>
              <a:xfrm>
                <a:off x="6009275" y="3796975"/>
                <a:ext cx="333450" cy="293100"/>
              </a:xfrm>
              <a:custGeom>
                <a:avLst/>
                <a:gdLst/>
                <a:ahLst/>
                <a:cxnLst/>
                <a:rect l="l" t="t" r="r" b="b"/>
                <a:pathLst>
                  <a:path w="13338" h="11724" extrusionOk="0">
                    <a:moveTo>
                      <a:pt x="10531" y="1"/>
                    </a:moveTo>
                    <a:lnTo>
                      <a:pt x="0" y="11723"/>
                    </a:lnTo>
                    <a:lnTo>
                      <a:pt x="2548" y="11578"/>
                    </a:lnTo>
                    <a:lnTo>
                      <a:pt x="13338" y="141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5" name="Google Shape;1045;p37"/>
              <p:cNvSpPr/>
              <p:nvPr/>
            </p:nvSpPr>
            <p:spPr>
              <a:xfrm>
                <a:off x="6000900" y="3789150"/>
                <a:ext cx="350200" cy="3087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2350" extrusionOk="0">
                    <a:moveTo>
                      <a:pt x="11002" y="631"/>
                    </a:moveTo>
                    <a:lnTo>
                      <a:pt x="12982" y="732"/>
                    </a:lnTo>
                    <a:lnTo>
                      <a:pt x="2742" y="11583"/>
                    </a:lnTo>
                    <a:lnTo>
                      <a:pt x="1079" y="11679"/>
                    </a:lnTo>
                    <a:lnTo>
                      <a:pt x="11002" y="631"/>
                    </a:lnTo>
                    <a:close/>
                    <a:moveTo>
                      <a:pt x="10859" y="0"/>
                    </a:moveTo>
                    <a:cubicBezTo>
                      <a:pt x="10778" y="0"/>
                      <a:pt x="10692" y="38"/>
                      <a:pt x="10632" y="103"/>
                    </a:cubicBezTo>
                    <a:lnTo>
                      <a:pt x="102" y="11829"/>
                    </a:lnTo>
                    <a:cubicBezTo>
                      <a:pt x="19" y="11922"/>
                      <a:pt x="1" y="12059"/>
                      <a:pt x="54" y="12173"/>
                    </a:cubicBezTo>
                    <a:cubicBezTo>
                      <a:pt x="106" y="12283"/>
                      <a:pt x="216" y="12349"/>
                      <a:pt x="335" y="12349"/>
                    </a:cubicBezTo>
                    <a:lnTo>
                      <a:pt x="352" y="12349"/>
                    </a:lnTo>
                    <a:lnTo>
                      <a:pt x="2901" y="12203"/>
                    </a:lnTo>
                    <a:cubicBezTo>
                      <a:pt x="2984" y="12199"/>
                      <a:pt x="3059" y="12164"/>
                      <a:pt x="3112" y="12107"/>
                    </a:cubicBezTo>
                    <a:lnTo>
                      <a:pt x="13902" y="670"/>
                    </a:lnTo>
                    <a:cubicBezTo>
                      <a:pt x="13985" y="582"/>
                      <a:pt x="14007" y="450"/>
                      <a:pt x="13963" y="340"/>
                    </a:cubicBezTo>
                    <a:cubicBezTo>
                      <a:pt x="13919" y="226"/>
                      <a:pt x="13809" y="151"/>
                      <a:pt x="13691" y="142"/>
                    </a:cubicBezTo>
                    <a:lnTo>
                      <a:pt x="10883" y="1"/>
                    </a:lnTo>
                    <a:cubicBezTo>
                      <a:pt x="10875" y="1"/>
                      <a:pt x="10867" y="0"/>
                      <a:pt x="108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6" name="Google Shape;1046;p37"/>
              <p:cNvSpPr/>
              <p:nvPr/>
            </p:nvSpPr>
            <p:spPr>
              <a:xfrm>
                <a:off x="6006075" y="3552975"/>
                <a:ext cx="336650" cy="247550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9902" extrusionOk="0">
                    <a:moveTo>
                      <a:pt x="2548" y="1"/>
                    </a:moveTo>
                    <a:lnTo>
                      <a:pt x="304" y="163"/>
                    </a:lnTo>
                    <a:lnTo>
                      <a:pt x="1" y="186"/>
                    </a:lnTo>
                    <a:lnTo>
                      <a:pt x="10659" y="9761"/>
                    </a:lnTo>
                    <a:lnTo>
                      <a:pt x="13466" y="9901"/>
                    </a:lnTo>
                    <a:lnTo>
                      <a:pt x="2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7" name="Google Shape;1047;p37"/>
              <p:cNvSpPr/>
              <p:nvPr/>
            </p:nvSpPr>
            <p:spPr>
              <a:xfrm>
                <a:off x="5997600" y="3545150"/>
                <a:ext cx="353600" cy="263200"/>
              </a:xfrm>
              <a:custGeom>
                <a:avLst/>
                <a:gdLst/>
                <a:ahLst/>
                <a:cxnLst/>
                <a:rect l="l" t="t" r="r" b="b"/>
                <a:pathLst>
                  <a:path w="14144" h="10528" extrusionOk="0">
                    <a:moveTo>
                      <a:pt x="2777" y="635"/>
                    </a:moveTo>
                    <a:lnTo>
                      <a:pt x="12942" y="9859"/>
                    </a:lnTo>
                    <a:lnTo>
                      <a:pt x="11124" y="9766"/>
                    </a:lnTo>
                    <a:lnTo>
                      <a:pt x="1097" y="758"/>
                    </a:lnTo>
                    <a:lnTo>
                      <a:pt x="2777" y="635"/>
                    </a:lnTo>
                    <a:close/>
                    <a:moveTo>
                      <a:pt x="2881" y="1"/>
                    </a:moveTo>
                    <a:cubicBezTo>
                      <a:pt x="2876" y="1"/>
                      <a:pt x="2871" y="1"/>
                      <a:pt x="2866" y="1"/>
                    </a:cubicBezTo>
                    <a:lnTo>
                      <a:pt x="318" y="186"/>
                    </a:lnTo>
                    <a:cubicBezTo>
                      <a:pt x="190" y="195"/>
                      <a:pt x="84" y="279"/>
                      <a:pt x="45" y="397"/>
                    </a:cubicBezTo>
                    <a:cubicBezTo>
                      <a:pt x="1" y="516"/>
                      <a:pt x="36" y="648"/>
                      <a:pt x="128" y="732"/>
                    </a:cubicBezTo>
                    <a:lnTo>
                      <a:pt x="10791" y="10307"/>
                    </a:lnTo>
                    <a:cubicBezTo>
                      <a:pt x="10843" y="10351"/>
                      <a:pt x="10909" y="10382"/>
                      <a:pt x="10984" y="10387"/>
                    </a:cubicBezTo>
                    <a:lnTo>
                      <a:pt x="13787" y="10527"/>
                    </a:lnTo>
                    <a:lnTo>
                      <a:pt x="13805" y="10527"/>
                    </a:lnTo>
                    <a:cubicBezTo>
                      <a:pt x="13932" y="10527"/>
                      <a:pt x="14046" y="10452"/>
                      <a:pt x="14095" y="10334"/>
                    </a:cubicBezTo>
                    <a:cubicBezTo>
                      <a:pt x="14144" y="10214"/>
                      <a:pt x="14113" y="10074"/>
                      <a:pt x="14016" y="9981"/>
                    </a:cubicBezTo>
                    <a:lnTo>
                      <a:pt x="3098" y="86"/>
                    </a:lnTo>
                    <a:cubicBezTo>
                      <a:pt x="3037" y="31"/>
                      <a:pt x="2959" y="1"/>
                      <a:pt x="28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8" name="Google Shape;1048;p37"/>
              <p:cNvSpPr/>
              <p:nvPr/>
            </p:nvSpPr>
            <p:spPr>
              <a:xfrm>
                <a:off x="5581225" y="4250750"/>
                <a:ext cx="244675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1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40"/>
                    </a:lnTo>
                    <a:lnTo>
                      <a:pt x="9787" y="4424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9" name="Google Shape;1049;p37"/>
              <p:cNvSpPr/>
              <p:nvPr/>
            </p:nvSpPr>
            <p:spPr>
              <a:xfrm>
                <a:off x="5573200" y="4242925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10" y="754"/>
                    </a:moveTo>
                    <a:lnTo>
                      <a:pt x="9668" y="4759"/>
                    </a:lnTo>
                    <a:lnTo>
                      <a:pt x="5219" y="9709"/>
                    </a:lnTo>
                    <a:lnTo>
                      <a:pt x="762" y="5705"/>
                    </a:lnTo>
                    <a:lnTo>
                      <a:pt x="5210" y="754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5"/>
                      <a:pt x="4951" y="103"/>
                    </a:cubicBezTo>
                    <a:lnTo>
                      <a:pt x="88" y="5520"/>
                    </a:lnTo>
                    <a:cubicBezTo>
                      <a:pt x="31" y="5581"/>
                      <a:pt x="0" y="5665"/>
                      <a:pt x="5" y="5744"/>
                    </a:cubicBezTo>
                    <a:cubicBezTo>
                      <a:pt x="9" y="5828"/>
                      <a:pt x="49" y="5907"/>
                      <a:pt x="110" y="5964"/>
                    </a:cubicBezTo>
                    <a:lnTo>
                      <a:pt x="5035" y="10387"/>
                    </a:lnTo>
                    <a:cubicBezTo>
                      <a:pt x="5096" y="10439"/>
                      <a:pt x="5171" y="10466"/>
                      <a:pt x="5246" y="10466"/>
                    </a:cubicBezTo>
                    <a:cubicBezTo>
                      <a:pt x="5329" y="10466"/>
                      <a:pt x="5417" y="10431"/>
                      <a:pt x="5479" y="10360"/>
                    </a:cubicBezTo>
                    <a:lnTo>
                      <a:pt x="10341" y="4944"/>
                    </a:lnTo>
                    <a:cubicBezTo>
                      <a:pt x="10398" y="4881"/>
                      <a:pt x="10425" y="4802"/>
                      <a:pt x="10421" y="4719"/>
                    </a:cubicBezTo>
                    <a:cubicBezTo>
                      <a:pt x="10416" y="4635"/>
                      <a:pt x="10380" y="4556"/>
                      <a:pt x="10319" y="4503"/>
                    </a:cubicBezTo>
                    <a:lnTo>
                      <a:pt x="5395" y="81"/>
                    </a:lnTo>
                    <a:cubicBezTo>
                      <a:pt x="5335" y="28"/>
                      <a:pt x="5259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0" name="Google Shape;1050;p37"/>
              <p:cNvSpPr/>
              <p:nvPr/>
            </p:nvSpPr>
            <p:spPr>
              <a:xfrm>
                <a:off x="5704325" y="43613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6"/>
                    </a:lnTo>
                    <a:lnTo>
                      <a:pt x="6161" y="66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1" name="Google Shape;1051;p37"/>
              <p:cNvSpPr/>
              <p:nvPr/>
            </p:nvSpPr>
            <p:spPr>
              <a:xfrm>
                <a:off x="5695850" y="4353500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8" y="630"/>
                    </a:moveTo>
                    <a:lnTo>
                      <a:pt x="5805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5338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69" y="102"/>
                    </a:cubicBezTo>
                    <a:lnTo>
                      <a:pt x="106" y="5519"/>
                    </a:lnTo>
                    <a:cubicBezTo>
                      <a:pt x="19" y="5616"/>
                      <a:pt x="1" y="5752"/>
                      <a:pt x="58" y="5866"/>
                    </a:cubicBezTo>
                    <a:cubicBezTo>
                      <a:pt x="106" y="5972"/>
                      <a:pt x="216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1" y="5968"/>
                      <a:pt x="1686" y="5933"/>
                      <a:pt x="1743" y="5876"/>
                    </a:cubicBezTo>
                    <a:lnTo>
                      <a:pt x="6729" y="596"/>
                    </a:lnTo>
                    <a:cubicBezTo>
                      <a:pt x="6813" y="503"/>
                      <a:pt x="6835" y="375"/>
                      <a:pt x="6790" y="261"/>
                    </a:cubicBezTo>
                    <a:cubicBezTo>
                      <a:pt x="6746" y="147"/>
                      <a:pt x="6636" y="72"/>
                      <a:pt x="6514" y="68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2" name="Google Shape;1052;p37"/>
              <p:cNvSpPr/>
              <p:nvPr/>
            </p:nvSpPr>
            <p:spPr>
              <a:xfrm>
                <a:off x="5702775" y="42485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1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3" name="Google Shape;1053;p37"/>
              <p:cNvSpPr/>
              <p:nvPr/>
            </p:nvSpPr>
            <p:spPr>
              <a:xfrm>
                <a:off x="5694425" y="4240750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0" y="634"/>
                    </a:moveTo>
                    <a:lnTo>
                      <a:pt x="5694" y="4529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0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9"/>
                    </a:lnTo>
                    <a:cubicBezTo>
                      <a:pt x="186" y="98"/>
                      <a:pt x="80" y="181"/>
                      <a:pt x="40" y="300"/>
                    </a:cubicBezTo>
                    <a:cubicBezTo>
                      <a:pt x="1" y="419"/>
                      <a:pt x="31" y="551"/>
                      <a:pt x="129" y="634"/>
                    </a:cubicBezTo>
                    <a:lnTo>
                      <a:pt x="5052" y="5057"/>
                    </a:lnTo>
                    <a:cubicBezTo>
                      <a:pt x="5105" y="5106"/>
                      <a:pt x="5171" y="5132"/>
                      <a:pt x="5245" y="5136"/>
                    </a:cubicBezTo>
                    <a:lnTo>
                      <a:pt x="6539" y="5202"/>
                    </a:lnTo>
                    <a:lnTo>
                      <a:pt x="6557" y="5202"/>
                    </a:lnTo>
                    <a:cubicBezTo>
                      <a:pt x="6680" y="5202"/>
                      <a:pt x="6795" y="5127"/>
                      <a:pt x="6847" y="5008"/>
                    </a:cubicBezTo>
                    <a:cubicBezTo>
                      <a:pt x="6896" y="4885"/>
                      <a:pt x="6865" y="4744"/>
                      <a:pt x="6768" y="4657"/>
                    </a:cubicBezTo>
                    <a:lnTo>
                      <a:pt x="1721" y="80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4" name="Google Shape;1054;p37"/>
              <p:cNvSpPr/>
              <p:nvPr/>
            </p:nvSpPr>
            <p:spPr>
              <a:xfrm>
                <a:off x="5021850" y="3168075"/>
                <a:ext cx="24465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9840" extrusionOk="0">
                    <a:moveTo>
                      <a:pt x="4862" y="0"/>
                    </a:moveTo>
                    <a:lnTo>
                      <a:pt x="0" y="5417"/>
                    </a:lnTo>
                    <a:lnTo>
                      <a:pt x="4924" y="9840"/>
                    </a:lnTo>
                    <a:lnTo>
                      <a:pt x="9786" y="4423"/>
                    </a:lnTo>
                    <a:lnTo>
                      <a:pt x="4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5" name="Google Shape;1055;p37"/>
              <p:cNvSpPr/>
              <p:nvPr/>
            </p:nvSpPr>
            <p:spPr>
              <a:xfrm>
                <a:off x="5013150" y="31602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37" y="757"/>
                    </a:moveTo>
                    <a:lnTo>
                      <a:pt x="9695" y="4761"/>
                    </a:lnTo>
                    <a:lnTo>
                      <a:pt x="5245" y="9711"/>
                    </a:lnTo>
                    <a:lnTo>
                      <a:pt x="788" y="5707"/>
                    </a:lnTo>
                    <a:lnTo>
                      <a:pt x="5237" y="757"/>
                    </a:lnTo>
                    <a:close/>
                    <a:moveTo>
                      <a:pt x="5216" y="1"/>
                    </a:moveTo>
                    <a:cubicBezTo>
                      <a:pt x="5129" y="1"/>
                      <a:pt x="5042" y="36"/>
                      <a:pt x="4977" y="105"/>
                    </a:cubicBezTo>
                    <a:lnTo>
                      <a:pt x="115" y="5522"/>
                    </a:lnTo>
                    <a:cubicBezTo>
                      <a:pt x="1" y="5650"/>
                      <a:pt x="9" y="5848"/>
                      <a:pt x="137" y="5962"/>
                    </a:cubicBezTo>
                    <a:lnTo>
                      <a:pt x="5061" y="10385"/>
                    </a:lnTo>
                    <a:cubicBezTo>
                      <a:pt x="5123" y="10442"/>
                      <a:pt x="5197" y="10468"/>
                      <a:pt x="5272" y="10468"/>
                    </a:cubicBezTo>
                    <a:cubicBezTo>
                      <a:pt x="5355" y="10468"/>
                      <a:pt x="5444" y="10433"/>
                      <a:pt x="5505" y="10363"/>
                    </a:cubicBezTo>
                    <a:lnTo>
                      <a:pt x="10367" y="4946"/>
                    </a:lnTo>
                    <a:cubicBezTo>
                      <a:pt x="10424" y="4884"/>
                      <a:pt x="10456" y="4800"/>
                      <a:pt x="10451" y="4721"/>
                    </a:cubicBezTo>
                    <a:cubicBezTo>
                      <a:pt x="10447" y="4638"/>
                      <a:pt x="10407" y="4559"/>
                      <a:pt x="10345" y="4506"/>
                    </a:cubicBezTo>
                    <a:lnTo>
                      <a:pt x="5422" y="79"/>
                    </a:lnTo>
                    <a:cubicBezTo>
                      <a:pt x="5363" y="26"/>
                      <a:pt x="5289" y="1"/>
                      <a:pt x="52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5144925" y="3278650"/>
                <a:ext cx="1540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7" extrusionOk="0">
                    <a:moveTo>
                      <a:pt x="4863" y="0"/>
                    </a:moveTo>
                    <a:lnTo>
                      <a:pt x="1" y="5417"/>
                    </a:lnTo>
                    <a:lnTo>
                      <a:pt x="1176" y="5350"/>
                    </a:lnTo>
                    <a:lnTo>
                      <a:pt x="6162" y="65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5136450" y="3270825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9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3"/>
                    </a:lnTo>
                    <a:lnTo>
                      <a:pt x="5339" y="634"/>
                    </a:lnTo>
                    <a:close/>
                    <a:moveTo>
                      <a:pt x="5220" y="0"/>
                    </a:moveTo>
                    <a:cubicBezTo>
                      <a:pt x="5128" y="0"/>
                      <a:pt x="5035" y="35"/>
                      <a:pt x="4974" y="106"/>
                    </a:cubicBezTo>
                    <a:lnTo>
                      <a:pt x="106" y="5523"/>
                    </a:lnTo>
                    <a:cubicBezTo>
                      <a:pt x="23" y="5615"/>
                      <a:pt x="1" y="5752"/>
                      <a:pt x="59" y="5866"/>
                    </a:cubicBezTo>
                    <a:cubicBezTo>
                      <a:pt x="112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8" y="6042"/>
                    </a:cubicBezTo>
                    <a:lnTo>
                      <a:pt x="1532" y="5976"/>
                    </a:lnTo>
                    <a:cubicBezTo>
                      <a:pt x="1617" y="5971"/>
                      <a:pt x="1690" y="5937"/>
                      <a:pt x="1743" y="5879"/>
                    </a:cubicBezTo>
                    <a:lnTo>
                      <a:pt x="6729" y="594"/>
                    </a:lnTo>
                    <a:cubicBezTo>
                      <a:pt x="6812" y="506"/>
                      <a:pt x="6839" y="378"/>
                      <a:pt x="6791" y="264"/>
                    </a:cubicBezTo>
                    <a:cubicBezTo>
                      <a:pt x="6747" y="149"/>
                      <a:pt x="6637" y="75"/>
                      <a:pt x="6518" y="66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8" name="Google Shape;1058;p37"/>
              <p:cNvSpPr/>
              <p:nvPr/>
            </p:nvSpPr>
            <p:spPr>
              <a:xfrm>
                <a:off x="5143400" y="3165975"/>
                <a:ext cx="155575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3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23" y="4572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9" name="Google Shape;1059;p37"/>
              <p:cNvSpPr/>
              <p:nvPr/>
            </p:nvSpPr>
            <p:spPr>
              <a:xfrm>
                <a:off x="5135025" y="31581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0"/>
                    </a:lnTo>
                    <a:lnTo>
                      <a:pt x="5699" y="4530"/>
                    </a:lnTo>
                    <a:lnTo>
                      <a:pt x="5387" y="4516"/>
                    </a:lnTo>
                    <a:lnTo>
                      <a:pt x="1093" y="657"/>
                    </a:lnTo>
                    <a:lnTo>
                      <a:pt x="1404" y="635"/>
                    </a:lnTo>
                    <a:close/>
                    <a:moveTo>
                      <a:pt x="1510" y="1"/>
                    </a:moveTo>
                    <a:cubicBezTo>
                      <a:pt x="1504" y="1"/>
                      <a:pt x="1499" y="1"/>
                      <a:pt x="1493" y="1"/>
                    </a:cubicBezTo>
                    <a:lnTo>
                      <a:pt x="313" y="85"/>
                    </a:lnTo>
                    <a:cubicBezTo>
                      <a:pt x="190" y="94"/>
                      <a:pt x="80" y="178"/>
                      <a:pt x="41" y="296"/>
                    </a:cubicBezTo>
                    <a:cubicBezTo>
                      <a:pt x="1" y="415"/>
                      <a:pt x="31" y="547"/>
                      <a:pt x="129" y="631"/>
                    </a:cubicBezTo>
                    <a:lnTo>
                      <a:pt x="5053" y="5052"/>
                    </a:lnTo>
                    <a:cubicBezTo>
                      <a:pt x="5106" y="5101"/>
                      <a:pt x="5175" y="5132"/>
                      <a:pt x="5246" y="5137"/>
                    </a:cubicBezTo>
                    <a:lnTo>
                      <a:pt x="6544" y="5202"/>
                    </a:lnTo>
                    <a:lnTo>
                      <a:pt x="6558" y="5202"/>
                    </a:lnTo>
                    <a:cubicBezTo>
                      <a:pt x="6685" y="5202"/>
                      <a:pt x="6800" y="5123"/>
                      <a:pt x="6848" y="5009"/>
                    </a:cubicBezTo>
                    <a:cubicBezTo>
                      <a:pt x="6896" y="4885"/>
                      <a:pt x="6865" y="4745"/>
                      <a:pt x="6769" y="4656"/>
                    </a:cubicBezTo>
                    <a:lnTo>
                      <a:pt x="1726" y="80"/>
                    </a:lnTo>
                    <a:cubicBezTo>
                      <a:pt x="1664" y="27"/>
                      <a:pt x="1588" y="1"/>
                      <a:pt x="151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5167375" y="4009300"/>
                <a:ext cx="2447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9840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39"/>
                    </a:lnTo>
                    <a:lnTo>
                      <a:pt x="9787" y="4423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5159450" y="4001525"/>
                <a:ext cx="260650" cy="2617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0468" extrusionOk="0">
                    <a:moveTo>
                      <a:pt x="5206" y="756"/>
                    </a:moveTo>
                    <a:lnTo>
                      <a:pt x="9664" y="4760"/>
                    </a:lnTo>
                    <a:lnTo>
                      <a:pt x="5215" y="9711"/>
                    </a:lnTo>
                    <a:lnTo>
                      <a:pt x="758" y="5706"/>
                    </a:lnTo>
                    <a:lnTo>
                      <a:pt x="5206" y="756"/>
                    </a:lnTo>
                    <a:close/>
                    <a:moveTo>
                      <a:pt x="5186" y="0"/>
                    </a:moveTo>
                    <a:cubicBezTo>
                      <a:pt x="5099" y="0"/>
                      <a:pt x="5011" y="36"/>
                      <a:pt x="4947" y="105"/>
                    </a:cubicBezTo>
                    <a:lnTo>
                      <a:pt x="84" y="5522"/>
                    </a:lnTo>
                    <a:cubicBezTo>
                      <a:pt x="27" y="5583"/>
                      <a:pt x="1" y="5662"/>
                      <a:pt x="5" y="5745"/>
                    </a:cubicBezTo>
                    <a:cubicBezTo>
                      <a:pt x="10" y="5830"/>
                      <a:pt x="45" y="5909"/>
                      <a:pt x="106" y="5962"/>
                    </a:cubicBezTo>
                    <a:lnTo>
                      <a:pt x="5031" y="10384"/>
                    </a:lnTo>
                    <a:cubicBezTo>
                      <a:pt x="5092" y="10441"/>
                      <a:pt x="5167" y="10467"/>
                      <a:pt x="5242" y="10467"/>
                    </a:cubicBezTo>
                    <a:cubicBezTo>
                      <a:pt x="5325" y="10467"/>
                      <a:pt x="5413" y="10432"/>
                      <a:pt x="5475" y="10362"/>
                    </a:cubicBezTo>
                    <a:lnTo>
                      <a:pt x="10337" y="4945"/>
                    </a:lnTo>
                    <a:cubicBezTo>
                      <a:pt x="10394" y="4884"/>
                      <a:pt x="10425" y="4800"/>
                      <a:pt x="10421" y="4721"/>
                    </a:cubicBezTo>
                    <a:cubicBezTo>
                      <a:pt x="10417" y="4637"/>
                      <a:pt x="10377" y="4557"/>
                      <a:pt x="10315" y="4500"/>
                    </a:cubicBezTo>
                    <a:lnTo>
                      <a:pt x="5391" y="79"/>
                    </a:lnTo>
                    <a:cubicBezTo>
                      <a:pt x="5333" y="26"/>
                      <a:pt x="5259" y="0"/>
                      <a:pt x="51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5290475" y="41198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175" y="5352"/>
                    </a:lnTo>
                    <a:lnTo>
                      <a:pt x="6161" y="67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5282000" y="4112050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8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8"/>
                    </a:lnTo>
                    <a:lnTo>
                      <a:pt x="5338" y="634"/>
                    </a:lnTo>
                    <a:close/>
                    <a:moveTo>
                      <a:pt x="5220" y="0"/>
                    </a:moveTo>
                    <a:cubicBezTo>
                      <a:pt x="5136" y="0"/>
                      <a:pt x="5035" y="36"/>
                      <a:pt x="4973" y="106"/>
                    </a:cubicBezTo>
                    <a:lnTo>
                      <a:pt x="106" y="5522"/>
                    </a:lnTo>
                    <a:cubicBezTo>
                      <a:pt x="23" y="5615"/>
                      <a:pt x="1" y="5752"/>
                      <a:pt x="58" y="5866"/>
                    </a:cubicBezTo>
                    <a:cubicBezTo>
                      <a:pt x="111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7" y="6042"/>
                    </a:cubicBezTo>
                    <a:lnTo>
                      <a:pt x="1532" y="5976"/>
                    </a:lnTo>
                    <a:cubicBezTo>
                      <a:pt x="1616" y="5971"/>
                      <a:pt x="1691" y="5936"/>
                      <a:pt x="1743" y="5879"/>
                    </a:cubicBezTo>
                    <a:lnTo>
                      <a:pt x="6729" y="595"/>
                    </a:lnTo>
                    <a:cubicBezTo>
                      <a:pt x="6813" y="506"/>
                      <a:pt x="6839" y="379"/>
                      <a:pt x="6790" y="264"/>
                    </a:cubicBezTo>
                    <a:cubicBezTo>
                      <a:pt x="6746" y="150"/>
                      <a:pt x="6636" y="75"/>
                      <a:pt x="6518" y="67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5288925" y="4007200"/>
                <a:ext cx="155575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4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5"/>
                    </a:lnTo>
                    <a:lnTo>
                      <a:pt x="4925" y="4507"/>
                    </a:lnTo>
                    <a:lnTo>
                      <a:pt x="6223" y="4573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5280575" y="39994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28"/>
                    </a:lnTo>
                    <a:lnTo>
                      <a:pt x="5387" y="4516"/>
                    </a:lnTo>
                    <a:lnTo>
                      <a:pt x="1092" y="656"/>
                    </a:lnTo>
                    <a:lnTo>
                      <a:pt x="1404" y="635"/>
                    </a:lnTo>
                    <a:close/>
                    <a:moveTo>
                      <a:pt x="1513" y="0"/>
                    </a:moveTo>
                    <a:cubicBezTo>
                      <a:pt x="1506" y="0"/>
                      <a:pt x="1499" y="0"/>
                      <a:pt x="1492" y="1"/>
                    </a:cubicBezTo>
                    <a:lnTo>
                      <a:pt x="313" y="84"/>
                    </a:lnTo>
                    <a:cubicBezTo>
                      <a:pt x="190" y="97"/>
                      <a:pt x="80" y="176"/>
                      <a:pt x="40" y="296"/>
                    </a:cubicBezTo>
                    <a:cubicBezTo>
                      <a:pt x="1" y="414"/>
                      <a:pt x="36" y="546"/>
                      <a:pt x="129" y="629"/>
                    </a:cubicBezTo>
                    <a:lnTo>
                      <a:pt x="5052" y="5052"/>
                    </a:lnTo>
                    <a:cubicBezTo>
                      <a:pt x="5105" y="5101"/>
                      <a:pt x="5176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3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0"/>
                    </a:lnTo>
                    <a:cubicBezTo>
                      <a:pt x="1665" y="27"/>
                      <a:pt x="1589" y="0"/>
                      <a:pt x="151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4403375" y="4929425"/>
                <a:ext cx="219600" cy="207925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317" extrusionOk="0">
                    <a:moveTo>
                      <a:pt x="1765" y="0"/>
                    </a:moveTo>
                    <a:lnTo>
                      <a:pt x="1" y="6380"/>
                    </a:lnTo>
                    <a:lnTo>
                      <a:pt x="7019" y="8317"/>
                    </a:lnTo>
                    <a:lnTo>
                      <a:pt x="8783" y="1936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4395350" y="4921600"/>
                <a:ext cx="235675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8947" extrusionOk="0">
                    <a:moveTo>
                      <a:pt x="2302" y="700"/>
                    </a:moveTo>
                    <a:lnTo>
                      <a:pt x="8718" y="2469"/>
                    </a:lnTo>
                    <a:lnTo>
                      <a:pt x="7124" y="8246"/>
                    </a:lnTo>
                    <a:lnTo>
                      <a:pt x="708" y="6473"/>
                    </a:lnTo>
                    <a:lnTo>
                      <a:pt x="2302" y="700"/>
                    </a:lnTo>
                    <a:close/>
                    <a:moveTo>
                      <a:pt x="2080" y="1"/>
                    </a:moveTo>
                    <a:cubicBezTo>
                      <a:pt x="1945" y="1"/>
                      <a:pt x="1819" y="91"/>
                      <a:pt x="1782" y="229"/>
                    </a:cubicBezTo>
                    <a:lnTo>
                      <a:pt x="22" y="6610"/>
                    </a:lnTo>
                    <a:cubicBezTo>
                      <a:pt x="1" y="6689"/>
                      <a:pt x="9" y="6776"/>
                      <a:pt x="48" y="6847"/>
                    </a:cubicBezTo>
                    <a:cubicBezTo>
                      <a:pt x="93" y="6922"/>
                      <a:pt x="159" y="6975"/>
                      <a:pt x="238" y="6997"/>
                    </a:cubicBezTo>
                    <a:lnTo>
                      <a:pt x="7256" y="8933"/>
                    </a:lnTo>
                    <a:cubicBezTo>
                      <a:pt x="7288" y="8941"/>
                      <a:pt x="7314" y="8947"/>
                      <a:pt x="7340" y="8947"/>
                    </a:cubicBezTo>
                    <a:cubicBezTo>
                      <a:pt x="7397" y="8947"/>
                      <a:pt x="7450" y="8929"/>
                      <a:pt x="7494" y="8902"/>
                    </a:cubicBezTo>
                    <a:cubicBezTo>
                      <a:pt x="7569" y="8862"/>
                      <a:pt x="7621" y="8792"/>
                      <a:pt x="7644" y="8713"/>
                    </a:cubicBezTo>
                    <a:lnTo>
                      <a:pt x="9404" y="2332"/>
                    </a:lnTo>
                    <a:cubicBezTo>
                      <a:pt x="9426" y="2253"/>
                      <a:pt x="9417" y="2170"/>
                      <a:pt x="9373" y="2095"/>
                    </a:cubicBezTo>
                    <a:cubicBezTo>
                      <a:pt x="9333" y="2024"/>
                      <a:pt x="9268" y="1971"/>
                      <a:pt x="9183" y="1950"/>
                    </a:cubicBezTo>
                    <a:lnTo>
                      <a:pt x="2166" y="13"/>
                    </a:lnTo>
                    <a:cubicBezTo>
                      <a:pt x="2137" y="5"/>
                      <a:pt x="2108" y="1"/>
                      <a:pt x="20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4403375" y="5088925"/>
                <a:ext cx="1884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3130" extrusionOk="0">
                    <a:moveTo>
                      <a:pt x="1" y="0"/>
                    </a:moveTo>
                    <a:lnTo>
                      <a:pt x="590" y="1025"/>
                    </a:lnTo>
                    <a:lnTo>
                      <a:pt x="7538" y="3129"/>
                    </a:lnTo>
                    <a:lnTo>
                      <a:pt x="7538" y="3129"/>
                    </a:lnTo>
                    <a:lnTo>
                      <a:pt x="7019" y="19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4395025" y="5081150"/>
                <a:ext cx="205275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753" extrusionOk="0">
                    <a:moveTo>
                      <a:pt x="985" y="817"/>
                    </a:moveTo>
                    <a:lnTo>
                      <a:pt x="7129" y="2512"/>
                    </a:lnTo>
                    <a:lnTo>
                      <a:pt x="7313" y="2943"/>
                    </a:lnTo>
                    <a:lnTo>
                      <a:pt x="1131" y="1072"/>
                    </a:lnTo>
                    <a:lnTo>
                      <a:pt x="985" y="817"/>
                    </a:lnTo>
                    <a:close/>
                    <a:moveTo>
                      <a:pt x="332" y="0"/>
                    </a:moveTo>
                    <a:cubicBezTo>
                      <a:pt x="238" y="0"/>
                      <a:pt x="149" y="43"/>
                      <a:pt x="88" y="118"/>
                    </a:cubicBezTo>
                    <a:cubicBezTo>
                      <a:pt x="8" y="219"/>
                      <a:pt x="0" y="355"/>
                      <a:pt x="67" y="465"/>
                    </a:cubicBezTo>
                    <a:lnTo>
                      <a:pt x="652" y="1491"/>
                    </a:lnTo>
                    <a:cubicBezTo>
                      <a:pt x="691" y="1561"/>
                      <a:pt x="757" y="1609"/>
                      <a:pt x="832" y="1635"/>
                    </a:cubicBezTo>
                    <a:lnTo>
                      <a:pt x="7784" y="3739"/>
                    </a:lnTo>
                    <a:cubicBezTo>
                      <a:pt x="7815" y="3747"/>
                      <a:pt x="7841" y="3753"/>
                      <a:pt x="7872" y="3753"/>
                    </a:cubicBezTo>
                    <a:cubicBezTo>
                      <a:pt x="7961" y="3753"/>
                      <a:pt x="8048" y="3713"/>
                      <a:pt x="8105" y="3647"/>
                    </a:cubicBezTo>
                    <a:cubicBezTo>
                      <a:pt x="8189" y="3554"/>
                      <a:pt x="8211" y="3426"/>
                      <a:pt x="8158" y="3312"/>
                    </a:cubicBezTo>
                    <a:lnTo>
                      <a:pt x="7639" y="2124"/>
                    </a:lnTo>
                    <a:cubicBezTo>
                      <a:pt x="7604" y="2037"/>
                      <a:pt x="7529" y="1970"/>
                      <a:pt x="7437" y="1948"/>
                    </a:cubicBezTo>
                    <a:lnTo>
                      <a:pt x="418" y="12"/>
                    </a:lnTo>
                    <a:cubicBezTo>
                      <a:pt x="390" y="4"/>
                      <a:pt x="361" y="0"/>
                      <a:pt x="3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4578850" y="4977825"/>
                <a:ext cx="590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7574" extrusionOk="0">
                    <a:moveTo>
                      <a:pt x="1764" y="0"/>
                    </a:moveTo>
                    <a:lnTo>
                      <a:pt x="0" y="6381"/>
                    </a:lnTo>
                    <a:lnTo>
                      <a:pt x="519" y="7573"/>
                    </a:lnTo>
                    <a:lnTo>
                      <a:pt x="2363" y="1016"/>
                    </a:lnTo>
                    <a:lnTo>
                      <a:pt x="1835" y="124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1" name="Google Shape;1071;p37"/>
              <p:cNvSpPr/>
              <p:nvPr/>
            </p:nvSpPr>
            <p:spPr>
              <a:xfrm>
                <a:off x="4570800" y="4970025"/>
                <a:ext cx="7527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8198" extrusionOk="0">
                    <a:moveTo>
                      <a:pt x="2192" y="1108"/>
                    </a:moveTo>
                    <a:lnTo>
                      <a:pt x="2350" y="1372"/>
                    </a:lnTo>
                    <a:lnTo>
                      <a:pt x="780" y="6957"/>
                    </a:lnTo>
                    <a:lnTo>
                      <a:pt x="656" y="6671"/>
                    </a:lnTo>
                    <a:lnTo>
                      <a:pt x="2192" y="1108"/>
                    </a:lnTo>
                    <a:close/>
                    <a:moveTo>
                      <a:pt x="2085" y="1"/>
                    </a:moveTo>
                    <a:cubicBezTo>
                      <a:pt x="2071" y="1"/>
                      <a:pt x="2057" y="2"/>
                      <a:pt x="2043" y="4"/>
                    </a:cubicBezTo>
                    <a:cubicBezTo>
                      <a:pt x="1919" y="22"/>
                      <a:pt x="1818" y="109"/>
                      <a:pt x="1783" y="229"/>
                    </a:cubicBezTo>
                    <a:lnTo>
                      <a:pt x="23" y="6608"/>
                    </a:lnTo>
                    <a:cubicBezTo>
                      <a:pt x="0" y="6679"/>
                      <a:pt x="10" y="6754"/>
                      <a:pt x="36" y="6820"/>
                    </a:cubicBezTo>
                    <a:lnTo>
                      <a:pt x="555" y="8008"/>
                    </a:lnTo>
                    <a:cubicBezTo>
                      <a:pt x="603" y="8123"/>
                      <a:pt x="718" y="8198"/>
                      <a:pt x="841" y="8198"/>
                    </a:cubicBezTo>
                    <a:lnTo>
                      <a:pt x="863" y="8198"/>
                    </a:lnTo>
                    <a:cubicBezTo>
                      <a:pt x="995" y="8188"/>
                      <a:pt x="1109" y="8096"/>
                      <a:pt x="1145" y="7969"/>
                    </a:cubicBezTo>
                    <a:lnTo>
                      <a:pt x="2989" y="1412"/>
                    </a:lnTo>
                    <a:cubicBezTo>
                      <a:pt x="3010" y="1333"/>
                      <a:pt x="2997" y="1245"/>
                      <a:pt x="2957" y="1170"/>
                    </a:cubicBezTo>
                    <a:lnTo>
                      <a:pt x="2355" y="154"/>
                    </a:lnTo>
                    <a:cubicBezTo>
                      <a:pt x="2296" y="60"/>
                      <a:pt x="2196" y="1"/>
                      <a:pt x="208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2" name="Google Shape;1072;p37"/>
              <p:cNvSpPr/>
              <p:nvPr/>
            </p:nvSpPr>
            <p:spPr>
              <a:xfrm>
                <a:off x="3357775" y="2560150"/>
                <a:ext cx="2447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9841" extrusionOk="0">
                    <a:moveTo>
                      <a:pt x="4866" y="1"/>
                    </a:moveTo>
                    <a:lnTo>
                      <a:pt x="0" y="5418"/>
                    </a:lnTo>
                    <a:lnTo>
                      <a:pt x="4923" y="9840"/>
                    </a:lnTo>
                    <a:lnTo>
                      <a:pt x="9790" y="4424"/>
                    </a:lnTo>
                    <a:lnTo>
                      <a:pt x="48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3" name="Google Shape;1073;p37"/>
              <p:cNvSpPr/>
              <p:nvPr/>
            </p:nvSpPr>
            <p:spPr>
              <a:xfrm>
                <a:off x="3349850" y="25523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06" y="757"/>
                    </a:moveTo>
                    <a:lnTo>
                      <a:pt x="9663" y="4761"/>
                    </a:lnTo>
                    <a:lnTo>
                      <a:pt x="5218" y="9711"/>
                    </a:lnTo>
                    <a:lnTo>
                      <a:pt x="756" y="5706"/>
                    </a:lnTo>
                    <a:lnTo>
                      <a:pt x="5206" y="757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6"/>
                      <a:pt x="4950" y="105"/>
                    </a:cubicBezTo>
                    <a:lnTo>
                      <a:pt x="84" y="5522"/>
                    </a:lnTo>
                    <a:cubicBezTo>
                      <a:pt x="27" y="5584"/>
                      <a:pt x="0" y="5663"/>
                      <a:pt x="4" y="5747"/>
                    </a:cubicBezTo>
                    <a:cubicBezTo>
                      <a:pt x="9" y="5830"/>
                      <a:pt x="44" y="5909"/>
                      <a:pt x="106" y="5962"/>
                    </a:cubicBezTo>
                    <a:lnTo>
                      <a:pt x="5033" y="10385"/>
                    </a:lnTo>
                    <a:cubicBezTo>
                      <a:pt x="5090" y="10438"/>
                      <a:pt x="5165" y="10468"/>
                      <a:pt x="5240" y="10468"/>
                    </a:cubicBezTo>
                    <a:lnTo>
                      <a:pt x="5258" y="10468"/>
                    </a:lnTo>
                    <a:cubicBezTo>
                      <a:pt x="5342" y="10464"/>
                      <a:pt x="5417" y="10424"/>
                      <a:pt x="5474" y="10363"/>
                    </a:cubicBezTo>
                    <a:lnTo>
                      <a:pt x="10340" y="4946"/>
                    </a:lnTo>
                    <a:cubicBezTo>
                      <a:pt x="10455" y="4818"/>
                      <a:pt x="10442" y="4620"/>
                      <a:pt x="10314" y="4501"/>
                    </a:cubicBezTo>
                    <a:lnTo>
                      <a:pt x="5390" y="79"/>
                    </a:lnTo>
                    <a:cubicBezTo>
                      <a:pt x="5332" y="26"/>
                      <a:pt x="5258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4" name="Google Shape;1074;p37"/>
              <p:cNvSpPr/>
              <p:nvPr/>
            </p:nvSpPr>
            <p:spPr>
              <a:xfrm>
                <a:off x="3480850" y="26707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80" y="5351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5" name="Google Shape;1075;p37"/>
              <p:cNvSpPr/>
              <p:nvPr/>
            </p:nvSpPr>
            <p:spPr>
              <a:xfrm>
                <a:off x="3472475" y="2662900"/>
                <a:ext cx="1708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8" extrusionOk="0">
                    <a:moveTo>
                      <a:pt x="5334" y="635"/>
                    </a:moveTo>
                    <a:lnTo>
                      <a:pt x="5805" y="661"/>
                    </a:lnTo>
                    <a:lnTo>
                      <a:pt x="1369" y="5361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4" y="635"/>
                    </a:lnTo>
                    <a:close/>
                    <a:moveTo>
                      <a:pt x="5203" y="1"/>
                    </a:moveTo>
                    <a:cubicBezTo>
                      <a:pt x="5118" y="1"/>
                      <a:pt x="5028" y="40"/>
                      <a:pt x="4970" y="107"/>
                    </a:cubicBezTo>
                    <a:lnTo>
                      <a:pt x="102" y="5523"/>
                    </a:lnTo>
                    <a:cubicBezTo>
                      <a:pt x="19" y="5615"/>
                      <a:pt x="1" y="5753"/>
                      <a:pt x="53" y="5867"/>
                    </a:cubicBezTo>
                    <a:cubicBezTo>
                      <a:pt x="106" y="5977"/>
                      <a:pt x="217" y="6047"/>
                      <a:pt x="335" y="6047"/>
                    </a:cubicBezTo>
                    <a:cubicBezTo>
                      <a:pt x="344" y="6047"/>
                      <a:pt x="349" y="6047"/>
                      <a:pt x="353" y="6043"/>
                    </a:cubicBezTo>
                    <a:lnTo>
                      <a:pt x="1532" y="5977"/>
                    </a:lnTo>
                    <a:cubicBezTo>
                      <a:pt x="1611" y="5972"/>
                      <a:pt x="1686" y="5937"/>
                      <a:pt x="1739" y="5879"/>
                    </a:cubicBezTo>
                    <a:lnTo>
                      <a:pt x="6725" y="595"/>
                    </a:lnTo>
                    <a:cubicBezTo>
                      <a:pt x="6808" y="507"/>
                      <a:pt x="6835" y="379"/>
                      <a:pt x="6786" y="265"/>
                    </a:cubicBezTo>
                    <a:cubicBezTo>
                      <a:pt x="6743" y="150"/>
                      <a:pt x="6637" y="76"/>
                      <a:pt x="6513" y="67"/>
                    </a:cubicBezTo>
                    <a:lnTo>
                      <a:pt x="5216" y="1"/>
                    </a:lnTo>
                    <a:cubicBezTo>
                      <a:pt x="5211" y="1"/>
                      <a:pt x="5207" y="1"/>
                      <a:pt x="520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3479425" y="25580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8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3470950" y="2550225"/>
                <a:ext cx="1725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204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7"/>
                    </a:lnTo>
                    <a:lnTo>
                      <a:pt x="1097" y="658"/>
                    </a:lnTo>
                    <a:lnTo>
                      <a:pt x="1404" y="636"/>
                    </a:lnTo>
                    <a:close/>
                    <a:moveTo>
                      <a:pt x="1520" y="1"/>
                    </a:moveTo>
                    <a:cubicBezTo>
                      <a:pt x="1511" y="1"/>
                      <a:pt x="1502" y="1"/>
                      <a:pt x="1493" y="2"/>
                    </a:cubicBezTo>
                    <a:lnTo>
                      <a:pt x="313" y="85"/>
                    </a:lnTo>
                    <a:cubicBezTo>
                      <a:pt x="189" y="99"/>
                      <a:pt x="84" y="178"/>
                      <a:pt x="41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32"/>
                      <a:pt x="5246" y="5138"/>
                    </a:cubicBezTo>
                    <a:lnTo>
                      <a:pt x="6544" y="5203"/>
                    </a:lnTo>
                    <a:lnTo>
                      <a:pt x="6557" y="5203"/>
                    </a:lnTo>
                    <a:cubicBezTo>
                      <a:pt x="6684" y="5203"/>
                      <a:pt x="6799" y="5124"/>
                      <a:pt x="6847" y="5010"/>
                    </a:cubicBezTo>
                    <a:cubicBezTo>
                      <a:pt x="6900" y="4886"/>
                      <a:pt x="6865" y="4746"/>
                      <a:pt x="6768" y="4657"/>
                    </a:cubicBezTo>
                    <a:lnTo>
                      <a:pt x="1725" y="81"/>
                    </a:lnTo>
                    <a:cubicBezTo>
                      <a:pt x="1670" y="30"/>
                      <a:pt x="1595" y="1"/>
                      <a:pt x="15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4751550" y="35793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91" y="4424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9" name="Google Shape;1079;p37"/>
              <p:cNvSpPr/>
              <p:nvPr/>
            </p:nvSpPr>
            <p:spPr>
              <a:xfrm>
                <a:off x="4742850" y="3571525"/>
                <a:ext cx="26217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7" extrusionOk="0">
                    <a:moveTo>
                      <a:pt x="5237" y="755"/>
                    </a:moveTo>
                    <a:lnTo>
                      <a:pt x="9694" y="4760"/>
                    </a:lnTo>
                    <a:lnTo>
                      <a:pt x="5251" y="9710"/>
                    </a:lnTo>
                    <a:lnTo>
                      <a:pt x="789" y="5705"/>
                    </a:lnTo>
                    <a:lnTo>
                      <a:pt x="5237" y="755"/>
                    </a:lnTo>
                    <a:close/>
                    <a:moveTo>
                      <a:pt x="5223" y="1"/>
                    </a:moveTo>
                    <a:cubicBezTo>
                      <a:pt x="5214" y="1"/>
                      <a:pt x="5206" y="1"/>
                      <a:pt x="5198" y="2"/>
                    </a:cubicBezTo>
                    <a:cubicBezTo>
                      <a:pt x="5114" y="7"/>
                      <a:pt x="5035" y="42"/>
                      <a:pt x="4978" y="104"/>
                    </a:cubicBezTo>
                    <a:lnTo>
                      <a:pt x="115" y="5520"/>
                    </a:lnTo>
                    <a:cubicBezTo>
                      <a:pt x="1" y="5648"/>
                      <a:pt x="9" y="5847"/>
                      <a:pt x="137" y="5965"/>
                    </a:cubicBezTo>
                    <a:lnTo>
                      <a:pt x="5066" y="10388"/>
                    </a:lnTo>
                    <a:cubicBezTo>
                      <a:pt x="5123" y="10440"/>
                      <a:pt x="5198" y="10467"/>
                      <a:pt x="5273" y="10467"/>
                    </a:cubicBezTo>
                    <a:cubicBezTo>
                      <a:pt x="5360" y="10467"/>
                      <a:pt x="5444" y="10431"/>
                      <a:pt x="5506" y="10361"/>
                    </a:cubicBezTo>
                    <a:lnTo>
                      <a:pt x="10368" y="4945"/>
                    </a:lnTo>
                    <a:cubicBezTo>
                      <a:pt x="10487" y="4817"/>
                      <a:pt x="10474" y="4618"/>
                      <a:pt x="10346" y="4504"/>
                    </a:cubicBezTo>
                    <a:lnTo>
                      <a:pt x="5422" y="81"/>
                    </a:lnTo>
                    <a:cubicBezTo>
                      <a:pt x="5367" y="31"/>
                      <a:pt x="5292" y="1"/>
                      <a:pt x="52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4874650" y="36899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7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4866175" y="36821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8" y="635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3"/>
                    </a:lnTo>
                    <a:lnTo>
                      <a:pt x="5338" y="635"/>
                    </a:lnTo>
                    <a:close/>
                    <a:moveTo>
                      <a:pt x="5205" y="1"/>
                    </a:moveTo>
                    <a:cubicBezTo>
                      <a:pt x="5121" y="1"/>
                      <a:pt x="5032" y="36"/>
                      <a:pt x="4973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8" y="5867"/>
                    </a:cubicBezTo>
                    <a:cubicBezTo>
                      <a:pt x="111" y="5972"/>
                      <a:pt x="220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5" y="5968"/>
                      <a:pt x="1690" y="5933"/>
                      <a:pt x="1743" y="5875"/>
                    </a:cubicBezTo>
                    <a:lnTo>
                      <a:pt x="6729" y="595"/>
                    </a:lnTo>
                    <a:cubicBezTo>
                      <a:pt x="6812" y="503"/>
                      <a:pt x="6839" y="375"/>
                      <a:pt x="6790" y="261"/>
                    </a:cubicBezTo>
                    <a:cubicBezTo>
                      <a:pt x="6746" y="146"/>
                      <a:pt x="6636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10" y="1"/>
                      <a:pt x="5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4873100" y="3577200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0" y="88"/>
                    </a:lnTo>
                    <a:lnTo>
                      <a:pt x="4929" y="4511"/>
                    </a:lnTo>
                    <a:lnTo>
                      <a:pt x="6223" y="4576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4864750" y="3569375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4" y="634"/>
                    </a:moveTo>
                    <a:lnTo>
                      <a:pt x="5699" y="4533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4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8"/>
                    </a:lnTo>
                    <a:cubicBezTo>
                      <a:pt x="190" y="98"/>
                      <a:pt x="80" y="181"/>
                      <a:pt x="40" y="299"/>
                    </a:cubicBezTo>
                    <a:cubicBezTo>
                      <a:pt x="1" y="419"/>
                      <a:pt x="36" y="547"/>
                      <a:pt x="128" y="634"/>
                    </a:cubicBezTo>
                    <a:lnTo>
                      <a:pt x="5052" y="5057"/>
                    </a:lnTo>
                    <a:cubicBezTo>
                      <a:pt x="5105" y="5105"/>
                      <a:pt x="5175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4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>
                <a:off x="4424150" y="1748975"/>
                <a:ext cx="2448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0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4925" y="9839"/>
                    </a:lnTo>
                    <a:lnTo>
                      <a:pt x="9792" y="4423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>
                <a:off x="4416250" y="1741125"/>
                <a:ext cx="26062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7" extrusionOk="0">
                    <a:moveTo>
                      <a:pt x="5205" y="754"/>
                    </a:moveTo>
                    <a:lnTo>
                      <a:pt x="9663" y="4758"/>
                    </a:lnTo>
                    <a:lnTo>
                      <a:pt x="5219" y="9713"/>
                    </a:lnTo>
                    <a:lnTo>
                      <a:pt x="757" y="5708"/>
                    </a:lnTo>
                    <a:lnTo>
                      <a:pt x="5205" y="754"/>
                    </a:lnTo>
                    <a:close/>
                    <a:moveTo>
                      <a:pt x="5181" y="1"/>
                    </a:moveTo>
                    <a:cubicBezTo>
                      <a:pt x="5096" y="1"/>
                      <a:pt x="5012" y="35"/>
                      <a:pt x="4951" y="103"/>
                    </a:cubicBezTo>
                    <a:lnTo>
                      <a:pt x="84" y="5519"/>
                    </a:lnTo>
                    <a:cubicBezTo>
                      <a:pt x="27" y="5586"/>
                      <a:pt x="0" y="5665"/>
                      <a:pt x="4" y="5749"/>
                    </a:cubicBezTo>
                    <a:cubicBezTo>
                      <a:pt x="10" y="5832"/>
                      <a:pt x="44" y="5907"/>
                      <a:pt x="106" y="5964"/>
                    </a:cubicBezTo>
                    <a:lnTo>
                      <a:pt x="5034" y="10387"/>
                    </a:lnTo>
                    <a:cubicBezTo>
                      <a:pt x="5091" y="10440"/>
                      <a:pt x="5166" y="10466"/>
                      <a:pt x="5241" y="10466"/>
                    </a:cubicBezTo>
                    <a:cubicBezTo>
                      <a:pt x="5329" y="10466"/>
                      <a:pt x="5412" y="10430"/>
                      <a:pt x="5475" y="10365"/>
                    </a:cubicBezTo>
                    <a:lnTo>
                      <a:pt x="10341" y="4948"/>
                    </a:lnTo>
                    <a:cubicBezTo>
                      <a:pt x="10394" y="4886"/>
                      <a:pt x="10425" y="4802"/>
                      <a:pt x="10420" y="4719"/>
                    </a:cubicBezTo>
                    <a:cubicBezTo>
                      <a:pt x="10416" y="4635"/>
                      <a:pt x="10376" y="4561"/>
                      <a:pt x="10315" y="4503"/>
                    </a:cubicBezTo>
                    <a:lnTo>
                      <a:pt x="5390" y="81"/>
                    </a:lnTo>
                    <a:cubicBezTo>
                      <a:pt x="5331" y="27"/>
                      <a:pt x="5256" y="1"/>
                      <a:pt x="51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>
                <a:off x="4547275" y="18595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79" y="5351"/>
                    </a:lnTo>
                    <a:lnTo>
                      <a:pt x="6160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7" name="Google Shape;1087;p37"/>
              <p:cNvSpPr/>
              <p:nvPr/>
            </p:nvSpPr>
            <p:spPr>
              <a:xfrm>
                <a:off x="4538900" y="1851725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4" y="634"/>
                    </a:moveTo>
                    <a:lnTo>
                      <a:pt x="5805" y="656"/>
                    </a:lnTo>
                    <a:lnTo>
                      <a:pt x="1369" y="5356"/>
                    </a:lnTo>
                    <a:lnTo>
                      <a:pt x="1075" y="5373"/>
                    </a:lnTo>
                    <a:lnTo>
                      <a:pt x="5334" y="634"/>
                    </a:lnTo>
                    <a:close/>
                    <a:moveTo>
                      <a:pt x="5216" y="0"/>
                    </a:moveTo>
                    <a:cubicBezTo>
                      <a:pt x="5118" y="0"/>
                      <a:pt x="5031" y="35"/>
                      <a:pt x="4968" y="106"/>
                    </a:cubicBezTo>
                    <a:lnTo>
                      <a:pt x="102" y="5522"/>
                    </a:lnTo>
                    <a:cubicBezTo>
                      <a:pt x="19" y="5614"/>
                      <a:pt x="1" y="5752"/>
                      <a:pt x="53" y="5866"/>
                    </a:cubicBezTo>
                    <a:cubicBezTo>
                      <a:pt x="106" y="5976"/>
                      <a:pt x="216" y="6042"/>
                      <a:pt x="335" y="6042"/>
                    </a:cubicBezTo>
                    <a:lnTo>
                      <a:pt x="352" y="6042"/>
                    </a:lnTo>
                    <a:lnTo>
                      <a:pt x="1532" y="5976"/>
                    </a:lnTo>
                    <a:cubicBezTo>
                      <a:pt x="1611" y="5971"/>
                      <a:pt x="1686" y="5936"/>
                      <a:pt x="1739" y="5878"/>
                    </a:cubicBezTo>
                    <a:lnTo>
                      <a:pt x="6725" y="594"/>
                    </a:lnTo>
                    <a:cubicBezTo>
                      <a:pt x="6808" y="506"/>
                      <a:pt x="6834" y="374"/>
                      <a:pt x="6786" y="264"/>
                    </a:cubicBezTo>
                    <a:cubicBezTo>
                      <a:pt x="6742" y="149"/>
                      <a:pt x="6636" y="70"/>
                      <a:pt x="6513" y="66"/>
                    </a:cubicBezTo>
                    <a:lnTo>
                      <a:pt x="521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8" name="Google Shape;1088;p37"/>
              <p:cNvSpPr/>
              <p:nvPr/>
            </p:nvSpPr>
            <p:spPr>
              <a:xfrm>
                <a:off x="4545850" y="17468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7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9" name="Google Shape;1089;p37"/>
              <p:cNvSpPr/>
              <p:nvPr/>
            </p:nvSpPr>
            <p:spPr>
              <a:xfrm>
                <a:off x="4537375" y="1739025"/>
                <a:ext cx="172500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199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2"/>
                    </a:lnTo>
                    <a:lnTo>
                      <a:pt x="1096" y="658"/>
                    </a:lnTo>
                    <a:lnTo>
                      <a:pt x="1404" y="636"/>
                    </a:lnTo>
                    <a:close/>
                    <a:moveTo>
                      <a:pt x="1519" y="1"/>
                    </a:moveTo>
                    <a:cubicBezTo>
                      <a:pt x="1510" y="1"/>
                      <a:pt x="1501" y="1"/>
                      <a:pt x="1492" y="2"/>
                    </a:cubicBezTo>
                    <a:lnTo>
                      <a:pt x="313" y="85"/>
                    </a:lnTo>
                    <a:cubicBezTo>
                      <a:pt x="189" y="95"/>
                      <a:pt x="80" y="178"/>
                      <a:pt x="39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28"/>
                      <a:pt x="5245" y="5132"/>
                    </a:cubicBezTo>
                    <a:lnTo>
                      <a:pt x="6544" y="5199"/>
                    </a:lnTo>
                    <a:lnTo>
                      <a:pt x="6556" y="5199"/>
                    </a:lnTo>
                    <a:cubicBezTo>
                      <a:pt x="6684" y="5199"/>
                      <a:pt x="6798" y="5124"/>
                      <a:pt x="6847" y="5006"/>
                    </a:cubicBezTo>
                    <a:cubicBezTo>
                      <a:pt x="6900" y="4886"/>
                      <a:pt x="6865" y="4746"/>
                      <a:pt x="6768" y="4653"/>
                    </a:cubicBezTo>
                    <a:lnTo>
                      <a:pt x="1725" y="81"/>
                    </a:lnTo>
                    <a:cubicBezTo>
                      <a:pt x="1667" y="30"/>
                      <a:pt x="1593" y="1"/>
                      <a:pt x="15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0" name="Google Shape;1090;p37"/>
              <p:cNvSpPr/>
              <p:nvPr/>
            </p:nvSpPr>
            <p:spPr>
              <a:xfrm>
                <a:off x="3589100" y="4026025"/>
                <a:ext cx="244675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0" extrusionOk="0">
                    <a:moveTo>
                      <a:pt x="4863" y="0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87" y="4422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3580400" y="4018200"/>
                <a:ext cx="262175" cy="2616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5" extrusionOk="0">
                    <a:moveTo>
                      <a:pt x="5237" y="754"/>
                    </a:moveTo>
                    <a:lnTo>
                      <a:pt x="9695" y="4757"/>
                    </a:lnTo>
                    <a:lnTo>
                      <a:pt x="5251" y="9708"/>
                    </a:lnTo>
                    <a:lnTo>
                      <a:pt x="789" y="5704"/>
                    </a:lnTo>
                    <a:lnTo>
                      <a:pt x="5237" y="754"/>
                    </a:lnTo>
                    <a:close/>
                    <a:moveTo>
                      <a:pt x="5214" y="0"/>
                    </a:moveTo>
                    <a:cubicBezTo>
                      <a:pt x="5209" y="0"/>
                      <a:pt x="5203" y="1"/>
                      <a:pt x="5198" y="1"/>
                    </a:cubicBezTo>
                    <a:cubicBezTo>
                      <a:pt x="5114" y="5"/>
                      <a:pt x="5035" y="41"/>
                      <a:pt x="4977" y="102"/>
                    </a:cubicBezTo>
                    <a:lnTo>
                      <a:pt x="115" y="5519"/>
                    </a:lnTo>
                    <a:cubicBezTo>
                      <a:pt x="1" y="5647"/>
                      <a:pt x="9" y="5844"/>
                      <a:pt x="137" y="5963"/>
                    </a:cubicBezTo>
                    <a:lnTo>
                      <a:pt x="5062" y="10385"/>
                    </a:lnTo>
                    <a:cubicBezTo>
                      <a:pt x="5123" y="10434"/>
                      <a:pt x="5194" y="10464"/>
                      <a:pt x="5273" y="10464"/>
                    </a:cubicBezTo>
                    <a:lnTo>
                      <a:pt x="5290" y="10464"/>
                    </a:lnTo>
                    <a:cubicBezTo>
                      <a:pt x="5373" y="10460"/>
                      <a:pt x="5448" y="10421"/>
                      <a:pt x="5505" y="10359"/>
                    </a:cubicBezTo>
                    <a:lnTo>
                      <a:pt x="10368" y="4942"/>
                    </a:lnTo>
                    <a:cubicBezTo>
                      <a:pt x="10487" y="4814"/>
                      <a:pt x="10474" y="4617"/>
                      <a:pt x="10346" y="4503"/>
                    </a:cubicBezTo>
                    <a:lnTo>
                      <a:pt x="5422" y="80"/>
                    </a:lnTo>
                    <a:cubicBezTo>
                      <a:pt x="5365" y="27"/>
                      <a:pt x="5288" y="0"/>
                      <a:pt x="521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2" name="Google Shape;1092;p37"/>
              <p:cNvSpPr/>
              <p:nvPr/>
            </p:nvSpPr>
            <p:spPr>
              <a:xfrm>
                <a:off x="3712200" y="413657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0"/>
                    </a:moveTo>
                    <a:lnTo>
                      <a:pt x="1" y="5418"/>
                    </a:lnTo>
                    <a:lnTo>
                      <a:pt x="1175" y="5347"/>
                    </a:lnTo>
                    <a:lnTo>
                      <a:pt x="6161" y="67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3" name="Google Shape;1093;p37"/>
              <p:cNvSpPr/>
              <p:nvPr/>
            </p:nvSpPr>
            <p:spPr>
              <a:xfrm>
                <a:off x="3703725" y="4128775"/>
                <a:ext cx="170975" cy="151050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2" extrusionOk="0">
                    <a:moveTo>
                      <a:pt x="5338" y="634"/>
                    </a:moveTo>
                    <a:lnTo>
                      <a:pt x="5809" y="655"/>
                    </a:lnTo>
                    <a:lnTo>
                      <a:pt x="1374" y="5355"/>
                    </a:lnTo>
                    <a:lnTo>
                      <a:pt x="1079" y="5373"/>
                    </a:lnTo>
                    <a:lnTo>
                      <a:pt x="5338" y="634"/>
                    </a:lnTo>
                    <a:close/>
                    <a:moveTo>
                      <a:pt x="5201" y="0"/>
                    </a:moveTo>
                    <a:cubicBezTo>
                      <a:pt x="5115" y="0"/>
                      <a:pt x="5030" y="36"/>
                      <a:pt x="4973" y="101"/>
                    </a:cubicBezTo>
                    <a:lnTo>
                      <a:pt x="106" y="5519"/>
                    </a:lnTo>
                    <a:cubicBezTo>
                      <a:pt x="23" y="5615"/>
                      <a:pt x="1" y="5751"/>
                      <a:pt x="58" y="5866"/>
                    </a:cubicBezTo>
                    <a:cubicBezTo>
                      <a:pt x="111" y="5972"/>
                      <a:pt x="221" y="6041"/>
                      <a:pt x="340" y="6041"/>
                    </a:cubicBezTo>
                    <a:lnTo>
                      <a:pt x="357" y="6041"/>
                    </a:lnTo>
                    <a:lnTo>
                      <a:pt x="1532" y="5972"/>
                    </a:lnTo>
                    <a:cubicBezTo>
                      <a:pt x="1616" y="5968"/>
                      <a:pt x="1691" y="5932"/>
                      <a:pt x="1743" y="5875"/>
                    </a:cubicBezTo>
                    <a:lnTo>
                      <a:pt x="6729" y="594"/>
                    </a:lnTo>
                    <a:cubicBezTo>
                      <a:pt x="6813" y="502"/>
                      <a:pt x="6839" y="375"/>
                      <a:pt x="6790" y="259"/>
                    </a:cubicBezTo>
                    <a:cubicBezTo>
                      <a:pt x="6746" y="145"/>
                      <a:pt x="6636" y="70"/>
                      <a:pt x="6518" y="66"/>
                    </a:cubicBezTo>
                    <a:lnTo>
                      <a:pt x="5219" y="1"/>
                    </a:lnTo>
                    <a:cubicBezTo>
                      <a:pt x="5213" y="0"/>
                      <a:pt x="5207" y="0"/>
                      <a:pt x="520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4" name="Google Shape;1094;p37"/>
              <p:cNvSpPr/>
              <p:nvPr/>
            </p:nvSpPr>
            <p:spPr>
              <a:xfrm>
                <a:off x="3710650" y="402382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0"/>
                    </a:lnTo>
                    <a:lnTo>
                      <a:pt x="6223" y="4577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5" name="Google Shape;1095;p37"/>
              <p:cNvSpPr/>
              <p:nvPr/>
            </p:nvSpPr>
            <p:spPr>
              <a:xfrm>
                <a:off x="3702300" y="40160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8" y="4529"/>
                    </a:lnTo>
                    <a:lnTo>
                      <a:pt x="5387" y="4516"/>
                    </a:lnTo>
                    <a:lnTo>
                      <a:pt x="1092" y="661"/>
                    </a:lnTo>
                    <a:lnTo>
                      <a:pt x="1404" y="635"/>
                    </a:lnTo>
                    <a:close/>
                    <a:moveTo>
                      <a:pt x="1507" y="1"/>
                    </a:moveTo>
                    <a:cubicBezTo>
                      <a:pt x="1502" y="1"/>
                      <a:pt x="1497" y="1"/>
                      <a:pt x="1492" y="1"/>
                    </a:cubicBezTo>
                    <a:lnTo>
                      <a:pt x="312" y="89"/>
                    </a:lnTo>
                    <a:cubicBezTo>
                      <a:pt x="190" y="97"/>
                      <a:pt x="80" y="182"/>
                      <a:pt x="40" y="300"/>
                    </a:cubicBezTo>
                    <a:cubicBezTo>
                      <a:pt x="1" y="419"/>
                      <a:pt x="36" y="551"/>
                      <a:pt x="128" y="635"/>
                    </a:cubicBezTo>
                    <a:lnTo>
                      <a:pt x="5052" y="5057"/>
                    </a:lnTo>
                    <a:cubicBezTo>
                      <a:pt x="5105" y="5105"/>
                      <a:pt x="5176" y="5132"/>
                      <a:pt x="5245" y="5136"/>
                    </a:cubicBezTo>
                    <a:lnTo>
                      <a:pt x="6543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6"/>
                      <a:pt x="6865" y="4744"/>
                      <a:pt x="6768" y="4656"/>
                    </a:cubicBezTo>
                    <a:lnTo>
                      <a:pt x="1725" y="85"/>
                    </a:lnTo>
                    <a:cubicBezTo>
                      <a:pt x="1663" y="31"/>
                      <a:pt x="1586" y="1"/>
                      <a:pt x="15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6" name="Google Shape;1096;p37"/>
              <p:cNvSpPr/>
              <p:nvPr/>
            </p:nvSpPr>
            <p:spPr>
              <a:xfrm>
                <a:off x="4561800" y="23438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8"/>
                    </a:lnTo>
                    <a:lnTo>
                      <a:pt x="4924" y="9840"/>
                    </a:lnTo>
                    <a:lnTo>
                      <a:pt x="9791" y="4423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7" name="Google Shape;1097;p37"/>
              <p:cNvSpPr/>
              <p:nvPr/>
            </p:nvSpPr>
            <p:spPr>
              <a:xfrm>
                <a:off x="4553875" y="2336050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06" y="754"/>
                    </a:moveTo>
                    <a:lnTo>
                      <a:pt x="9663" y="4759"/>
                    </a:lnTo>
                    <a:lnTo>
                      <a:pt x="5214" y="9708"/>
                    </a:lnTo>
                    <a:lnTo>
                      <a:pt x="757" y="5705"/>
                    </a:lnTo>
                    <a:lnTo>
                      <a:pt x="5206" y="754"/>
                    </a:lnTo>
                    <a:close/>
                    <a:moveTo>
                      <a:pt x="5180" y="1"/>
                    </a:moveTo>
                    <a:cubicBezTo>
                      <a:pt x="5095" y="1"/>
                      <a:pt x="5009" y="35"/>
                      <a:pt x="4946" y="102"/>
                    </a:cubicBezTo>
                    <a:lnTo>
                      <a:pt x="84" y="5520"/>
                    </a:lnTo>
                    <a:cubicBezTo>
                      <a:pt x="27" y="5581"/>
                      <a:pt x="0" y="5665"/>
                      <a:pt x="5" y="5748"/>
                    </a:cubicBezTo>
                    <a:cubicBezTo>
                      <a:pt x="9" y="5827"/>
                      <a:pt x="44" y="5907"/>
                      <a:pt x="106" y="5964"/>
                    </a:cubicBezTo>
                    <a:lnTo>
                      <a:pt x="5029" y="10386"/>
                    </a:lnTo>
                    <a:cubicBezTo>
                      <a:pt x="5092" y="10439"/>
                      <a:pt x="5166" y="10466"/>
                      <a:pt x="5241" y="10466"/>
                    </a:cubicBezTo>
                    <a:cubicBezTo>
                      <a:pt x="5324" y="10466"/>
                      <a:pt x="5413" y="10431"/>
                      <a:pt x="5474" y="10360"/>
                    </a:cubicBezTo>
                    <a:lnTo>
                      <a:pt x="10336" y="4943"/>
                    </a:lnTo>
                    <a:cubicBezTo>
                      <a:pt x="10393" y="4881"/>
                      <a:pt x="10425" y="4802"/>
                      <a:pt x="10420" y="4719"/>
                    </a:cubicBezTo>
                    <a:cubicBezTo>
                      <a:pt x="10415" y="4635"/>
                      <a:pt x="10376" y="4556"/>
                      <a:pt x="10314" y="4503"/>
                    </a:cubicBezTo>
                    <a:lnTo>
                      <a:pt x="5391" y="81"/>
                    </a:lnTo>
                    <a:cubicBezTo>
                      <a:pt x="5331" y="27"/>
                      <a:pt x="5256" y="1"/>
                      <a:pt x="51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8" name="Google Shape;1098;p37"/>
              <p:cNvSpPr/>
              <p:nvPr/>
            </p:nvSpPr>
            <p:spPr>
              <a:xfrm>
                <a:off x="4684875" y="2454450"/>
                <a:ext cx="15405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8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1176" y="5346"/>
                    </a:lnTo>
                    <a:lnTo>
                      <a:pt x="6162" y="66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9" name="Google Shape;1099;p37"/>
              <p:cNvSpPr/>
              <p:nvPr/>
            </p:nvSpPr>
            <p:spPr>
              <a:xfrm>
                <a:off x="4676400" y="24466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9" y="630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9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74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9" y="5866"/>
                    </a:cubicBezTo>
                    <a:cubicBezTo>
                      <a:pt x="112" y="5972"/>
                      <a:pt x="221" y="6043"/>
                      <a:pt x="340" y="6043"/>
                    </a:cubicBezTo>
                    <a:lnTo>
                      <a:pt x="358" y="6043"/>
                    </a:lnTo>
                    <a:lnTo>
                      <a:pt x="1532" y="5972"/>
                    </a:lnTo>
                    <a:cubicBezTo>
                      <a:pt x="1616" y="5968"/>
                      <a:pt x="1690" y="5933"/>
                      <a:pt x="1743" y="5876"/>
                    </a:cubicBezTo>
                    <a:lnTo>
                      <a:pt x="6729" y="595"/>
                    </a:lnTo>
                    <a:cubicBezTo>
                      <a:pt x="6812" y="502"/>
                      <a:pt x="6839" y="375"/>
                      <a:pt x="6791" y="261"/>
                    </a:cubicBezTo>
                    <a:cubicBezTo>
                      <a:pt x="6747" y="147"/>
                      <a:pt x="6637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>
                <a:off x="4683350" y="23416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9"/>
                    </a:lnTo>
                    <a:lnTo>
                      <a:pt x="4929" y="4511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>
                <a:off x="4674975" y="23338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4"/>
                    </a:lnTo>
                    <a:lnTo>
                      <a:pt x="5387" y="4516"/>
                    </a:lnTo>
                    <a:lnTo>
                      <a:pt x="1093" y="661"/>
                    </a:lnTo>
                    <a:lnTo>
                      <a:pt x="1404" y="635"/>
                    </a:lnTo>
                    <a:close/>
                    <a:moveTo>
                      <a:pt x="1508" y="1"/>
                    </a:moveTo>
                    <a:cubicBezTo>
                      <a:pt x="1503" y="1"/>
                      <a:pt x="1498" y="1"/>
                      <a:pt x="1493" y="1"/>
                    </a:cubicBezTo>
                    <a:lnTo>
                      <a:pt x="313" y="90"/>
                    </a:lnTo>
                    <a:cubicBezTo>
                      <a:pt x="190" y="99"/>
                      <a:pt x="80" y="182"/>
                      <a:pt x="41" y="301"/>
                    </a:cubicBezTo>
                    <a:cubicBezTo>
                      <a:pt x="1" y="420"/>
                      <a:pt x="37" y="547"/>
                      <a:pt x="128" y="635"/>
                    </a:cubicBezTo>
                    <a:lnTo>
                      <a:pt x="5053" y="5058"/>
                    </a:lnTo>
                    <a:cubicBezTo>
                      <a:pt x="5106" y="5106"/>
                      <a:pt x="5175" y="5133"/>
                      <a:pt x="5246" y="5137"/>
                    </a:cubicBezTo>
                    <a:lnTo>
                      <a:pt x="6544" y="5203"/>
                    </a:lnTo>
                    <a:lnTo>
                      <a:pt x="6558" y="5203"/>
                    </a:lnTo>
                    <a:cubicBezTo>
                      <a:pt x="6685" y="5203"/>
                      <a:pt x="6800" y="5128"/>
                      <a:pt x="6848" y="5009"/>
                    </a:cubicBezTo>
                    <a:cubicBezTo>
                      <a:pt x="6896" y="4886"/>
                      <a:pt x="6865" y="4745"/>
                      <a:pt x="6769" y="4658"/>
                    </a:cubicBezTo>
                    <a:lnTo>
                      <a:pt x="1726" y="85"/>
                    </a:lnTo>
                    <a:cubicBezTo>
                      <a:pt x="1664" y="31"/>
                      <a:pt x="1586" y="1"/>
                      <a:pt x="150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>
                <a:off x="4082600" y="1410475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7" y="0"/>
                    </a:moveTo>
                    <a:lnTo>
                      <a:pt x="0" y="11974"/>
                    </a:lnTo>
                    <a:lnTo>
                      <a:pt x="13171" y="15309"/>
                    </a:lnTo>
                    <a:lnTo>
                      <a:pt x="16202" y="3340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3" name="Google Shape;1103;p37"/>
              <p:cNvSpPr/>
              <p:nvPr/>
            </p:nvSpPr>
            <p:spPr>
              <a:xfrm>
                <a:off x="4074575" y="1402675"/>
                <a:ext cx="42180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72" h="15934" extrusionOk="0">
                    <a:moveTo>
                      <a:pt x="3582" y="695"/>
                    </a:moveTo>
                    <a:lnTo>
                      <a:pt x="16145" y="3876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2" y="695"/>
                    </a:lnTo>
                    <a:close/>
                    <a:moveTo>
                      <a:pt x="3354" y="0"/>
                    </a:moveTo>
                    <a:cubicBezTo>
                      <a:pt x="3298" y="0"/>
                      <a:pt x="3242" y="14"/>
                      <a:pt x="3195" y="44"/>
                    </a:cubicBezTo>
                    <a:cubicBezTo>
                      <a:pt x="3124" y="88"/>
                      <a:pt x="3072" y="158"/>
                      <a:pt x="3054" y="237"/>
                    </a:cubicBezTo>
                    <a:lnTo>
                      <a:pt x="17" y="12211"/>
                    </a:lnTo>
                    <a:cubicBezTo>
                      <a:pt x="0" y="12290"/>
                      <a:pt x="13" y="12374"/>
                      <a:pt x="53" y="12444"/>
                    </a:cubicBezTo>
                    <a:cubicBezTo>
                      <a:pt x="97" y="12519"/>
                      <a:pt x="167" y="12567"/>
                      <a:pt x="247" y="12589"/>
                    </a:cubicBezTo>
                    <a:lnTo>
                      <a:pt x="13417" y="15925"/>
                    </a:lnTo>
                    <a:cubicBezTo>
                      <a:pt x="13443" y="15934"/>
                      <a:pt x="13465" y="15934"/>
                      <a:pt x="13492" y="15934"/>
                    </a:cubicBezTo>
                    <a:cubicBezTo>
                      <a:pt x="13549" y="15934"/>
                      <a:pt x="13602" y="15920"/>
                      <a:pt x="13654" y="15889"/>
                    </a:cubicBezTo>
                    <a:cubicBezTo>
                      <a:pt x="13724" y="15850"/>
                      <a:pt x="13777" y="15779"/>
                      <a:pt x="13795" y="15700"/>
                    </a:cubicBezTo>
                    <a:lnTo>
                      <a:pt x="16827" y="3727"/>
                    </a:lnTo>
                    <a:cubicBezTo>
                      <a:pt x="16871" y="3559"/>
                      <a:pt x="16770" y="3388"/>
                      <a:pt x="16602" y="3348"/>
                    </a:cubicBezTo>
                    <a:lnTo>
                      <a:pt x="3433" y="9"/>
                    </a:lnTo>
                    <a:cubicBezTo>
                      <a:pt x="3407" y="3"/>
                      <a:pt x="3381" y="0"/>
                      <a:pt x="3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4" name="Google Shape;1104;p37"/>
              <p:cNvSpPr/>
              <p:nvPr/>
            </p:nvSpPr>
            <p:spPr>
              <a:xfrm>
                <a:off x="4082600" y="1709800"/>
                <a:ext cx="3546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6" extrusionOk="0">
                    <a:moveTo>
                      <a:pt x="0" y="1"/>
                    </a:moveTo>
                    <a:lnTo>
                      <a:pt x="1136" y="1884"/>
                    </a:lnTo>
                    <a:lnTo>
                      <a:pt x="14187" y="5536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5" name="Google Shape;1105;p37"/>
              <p:cNvSpPr/>
              <p:nvPr/>
            </p:nvSpPr>
            <p:spPr>
              <a:xfrm>
                <a:off x="4074225" y="1701975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5" y="3917"/>
                    </a:lnTo>
                    <a:lnTo>
                      <a:pt x="13955" y="5365"/>
                    </a:lnTo>
                    <a:lnTo>
                      <a:pt x="1672" y="1929"/>
                    </a:lnTo>
                    <a:lnTo>
                      <a:pt x="996" y="802"/>
                    </a:lnTo>
                    <a:close/>
                    <a:moveTo>
                      <a:pt x="337" y="0"/>
                    </a:moveTo>
                    <a:cubicBezTo>
                      <a:pt x="239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7" y="476"/>
                    </a:cubicBezTo>
                    <a:lnTo>
                      <a:pt x="1203" y="2359"/>
                    </a:lnTo>
                    <a:cubicBezTo>
                      <a:pt x="1242" y="2430"/>
                      <a:pt x="1308" y="2479"/>
                      <a:pt x="1387" y="2501"/>
                    </a:cubicBezTo>
                    <a:lnTo>
                      <a:pt x="14438" y="6149"/>
                    </a:lnTo>
                    <a:cubicBezTo>
                      <a:pt x="14465" y="6157"/>
                      <a:pt x="14495" y="6161"/>
                      <a:pt x="14522" y="6161"/>
                    </a:cubicBezTo>
                    <a:cubicBezTo>
                      <a:pt x="14615" y="6161"/>
                      <a:pt x="14698" y="6122"/>
                      <a:pt x="14759" y="6052"/>
                    </a:cubicBezTo>
                    <a:cubicBezTo>
                      <a:pt x="14839" y="5960"/>
                      <a:pt x="14857" y="5828"/>
                      <a:pt x="14808" y="5717"/>
                    </a:cubicBezTo>
                    <a:lnTo>
                      <a:pt x="13791" y="3517"/>
                    </a:lnTo>
                    <a:cubicBezTo>
                      <a:pt x="13752" y="3434"/>
                      <a:pt x="13673" y="3367"/>
                      <a:pt x="13585" y="3346"/>
                    </a:cubicBezTo>
                    <a:lnTo>
                      <a:pt x="415" y="10"/>
                    </a:lnTo>
                    <a:cubicBezTo>
                      <a:pt x="389" y="3"/>
                      <a:pt x="363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6" name="Google Shape;1106;p37"/>
              <p:cNvSpPr/>
              <p:nvPr/>
            </p:nvSpPr>
            <p:spPr>
              <a:xfrm>
                <a:off x="4411850" y="1493975"/>
                <a:ext cx="104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69" extrusionOk="0">
                    <a:moveTo>
                      <a:pt x="3032" y="0"/>
                    </a:moveTo>
                    <a:lnTo>
                      <a:pt x="1" y="11969"/>
                    </a:lnTo>
                    <a:lnTo>
                      <a:pt x="1017" y="14169"/>
                    </a:lnTo>
                    <a:lnTo>
                      <a:pt x="4199" y="1871"/>
                    </a:lnTo>
                    <a:lnTo>
                      <a:pt x="3173" y="220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7" name="Google Shape;1107;p37"/>
              <p:cNvSpPr/>
              <p:nvPr/>
            </p:nvSpPr>
            <p:spPr>
              <a:xfrm>
                <a:off x="4403800" y="1486075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4"/>
                    </a:moveTo>
                    <a:lnTo>
                      <a:pt x="4182" y="2234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2" y="1"/>
                    </a:moveTo>
                    <a:cubicBezTo>
                      <a:pt x="3337" y="1"/>
                      <a:pt x="3322" y="2"/>
                      <a:pt x="3306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77"/>
                      <a:pt x="10" y="12351"/>
                      <a:pt x="41" y="12417"/>
                    </a:cubicBezTo>
                    <a:lnTo>
                      <a:pt x="1053" y="14617"/>
                    </a:lnTo>
                    <a:cubicBezTo>
                      <a:pt x="1105" y="14728"/>
                      <a:pt x="1220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3" y="14564"/>
                    </a:cubicBezTo>
                    <a:lnTo>
                      <a:pt x="4820" y="2261"/>
                    </a:lnTo>
                    <a:cubicBezTo>
                      <a:pt x="4842" y="2181"/>
                      <a:pt x="4828" y="2094"/>
                      <a:pt x="4785" y="2019"/>
                    </a:cubicBezTo>
                    <a:lnTo>
                      <a:pt x="3623" y="149"/>
                    </a:lnTo>
                    <a:cubicBezTo>
                      <a:pt x="3565" y="56"/>
                      <a:pt x="3462" y="1"/>
                      <a:pt x="335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8" name="Google Shape;1108;p37"/>
              <p:cNvSpPr/>
              <p:nvPr/>
            </p:nvSpPr>
            <p:spPr>
              <a:xfrm>
                <a:off x="4872775" y="1809125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6" y="1"/>
                    </a:moveTo>
                    <a:lnTo>
                      <a:pt x="1" y="450"/>
                    </a:lnTo>
                    <a:lnTo>
                      <a:pt x="409" y="23688"/>
                    </a:lnTo>
                    <a:lnTo>
                      <a:pt x="25972" y="23239"/>
                    </a:lnTo>
                    <a:lnTo>
                      <a:pt x="255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9" name="Google Shape;1109;p37"/>
              <p:cNvSpPr/>
              <p:nvPr/>
            </p:nvSpPr>
            <p:spPr>
              <a:xfrm>
                <a:off x="4864975" y="1801300"/>
                <a:ext cx="665025" cy="607850"/>
              </a:xfrm>
              <a:custGeom>
                <a:avLst/>
                <a:gdLst/>
                <a:ahLst/>
                <a:cxnLst/>
                <a:rect l="l" t="t" r="r" b="b"/>
                <a:pathLst>
                  <a:path w="26601" h="24314" extrusionOk="0">
                    <a:moveTo>
                      <a:pt x="25571" y="631"/>
                    </a:moveTo>
                    <a:lnTo>
                      <a:pt x="25967" y="23244"/>
                    </a:lnTo>
                    <a:lnTo>
                      <a:pt x="1030" y="23684"/>
                    </a:lnTo>
                    <a:lnTo>
                      <a:pt x="634" y="1071"/>
                    </a:lnTo>
                    <a:lnTo>
                      <a:pt x="25571" y="631"/>
                    </a:lnTo>
                    <a:close/>
                    <a:moveTo>
                      <a:pt x="25884" y="1"/>
                    </a:moveTo>
                    <a:cubicBezTo>
                      <a:pt x="25879" y="1"/>
                      <a:pt x="25874" y="1"/>
                      <a:pt x="25870" y="1"/>
                    </a:cubicBezTo>
                    <a:lnTo>
                      <a:pt x="309" y="450"/>
                    </a:lnTo>
                    <a:cubicBezTo>
                      <a:pt x="136" y="450"/>
                      <a:pt x="0" y="596"/>
                      <a:pt x="0" y="767"/>
                    </a:cubicBezTo>
                    <a:lnTo>
                      <a:pt x="410" y="24006"/>
                    </a:lnTo>
                    <a:cubicBezTo>
                      <a:pt x="410" y="24089"/>
                      <a:pt x="445" y="24168"/>
                      <a:pt x="506" y="24226"/>
                    </a:cubicBezTo>
                    <a:cubicBezTo>
                      <a:pt x="563" y="24283"/>
                      <a:pt x="642" y="24313"/>
                      <a:pt x="721" y="24313"/>
                    </a:cubicBezTo>
                    <a:lnTo>
                      <a:pt x="727" y="24313"/>
                    </a:lnTo>
                    <a:lnTo>
                      <a:pt x="26292" y="23864"/>
                    </a:lnTo>
                    <a:cubicBezTo>
                      <a:pt x="26376" y="23864"/>
                      <a:pt x="26455" y="23829"/>
                      <a:pt x="26512" y="23768"/>
                    </a:cubicBezTo>
                    <a:cubicBezTo>
                      <a:pt x="26569" y="23710"/>
                      <a:pt x="26601" y="23627"/>
                      <a:pt x="26601" y="23548"/>
                    </a:cubicBezTo>
                    <a:lnTo>
                      <a:pt x="26191" y="305"/>
                    </a:lnTo>
                    <a:cubicBezTo>
                      <a:pt x="26187" y="138"/>
                      <a:pt x="26041" y="1"/>
                      <a:pt x="25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0" name="Google Shape;1110;p37"/>
              <p:cNvSpPr/>
              <p:nvPr/>
            </p:nvSpPr>
            <p:spPr>
              <a:xfrm>
                <a:off x="4883000" y="2390075"/>
                <a:ext cx="7124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2" extrusionOk="0">
                    <a:moveTo>
                      <a:pt x="25563" y="1"/>
                    </a:moveTo>
                    <a:lnTo>
                      <a:pt x="0" y="450"/>
                    </a:lnTo>
                    <a:lnTo>
                      <a:pt x="2993" y="3315"/>
                    </a:lnTo>
                    <a:lnTo>
                      <a:pt x="28498" y="3491"/>
                    </a:lnTo>
                    <a:lnTo>
                      <a:pt x="255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1" name="Google Shape;1111;p37"/>
              <p:cNvSpPr/>
              <p:nvPr/>
            </p:nvSpPr>
            <p:spPr>
              <a:xfrm>
                <a:off x="4874550" y="2382275"/>
                <a:ext cx="729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29170" h="4115" extrusionOk="0">
                    <a:moveTo>
                      <a:pt x="25759" y="625"/>
                    </a:moveTo>
                    <a:lnTo>
                      <a:pt x="28158" y="3486"/>
                    </a:lnTo>
                    <a:lnTo>
                      <a:pt x="3454" y="3314"/>
                    </a:lnTo>
                    <a:lnTo>
                      <a:pt x="1104" y="1062"/>
                    </a:lnTo>
                    <a:lnTo>
                      <a:pt x="25759" y="625"/>
                    </a:lnTo>
                    <a:close/>
                    <a:moveTo>
                      <a:pt x="25911" y="1"/>
                    </a:moveTo>
                    <a:cubicBezTo>
                      <a:pt x="25906" y="1"/>
                      <a:pt x="25901" y="1"/>
                      <a:pt x="25895" y="1"/>
                    </a:cubicBezTo>
                    <a:lnTo>
                      <a:pt x="334" y="450"/>
                    </a:lnTo>
                    <a:cubicBezTo>
                      <a:pt x="206" y="450"/>
                      <a:pt x="92" y="529"/>
                      <a:pt x="48" y="648"/>
                    </a:cubicBezTo>
                    <a:cubicBezTo>
                      <a:pt x="0" y="767"/>
                      <a:pt x="31" y="899"/>
                      <a:pt x="123" y="987"/>
                    </a:cubicBezTo>
                    <a:lnTo>
                      <a:pt x="3111" y="3851"/>
                    </a:lnTo>
                    <a:cubicBezTo>
                      <a:pt x="3169" y="3909"/>
                      <a:pt x="3248" y="3939"/>
                      <a:pt x="3327" y="3939"/>
                    </a:cubicBezTo>
                    <a:lnTo>
                      <a:pt x="28831" y="4115"/>
                    </a:lnTo>
                    <a:lnTo>
                      <a:pt x="28836" y="4115"/>
                    </a:lnTo>
                    <a:cubicBezTo>
                      <a:pt x="28954" y="4115"/>
                      <a:pt x="29064" y="4045"/>
                      <a:pt x="29116" y="3935"/>
                    </a:cubicBezTo>
                    <a:cubicBezTo>
                      <a:pt x="29169" y="3824"/>
                      <a:pt x="29152" y="3697"/>
                      <a:pt x="29073" y="3600"/>
                    </a:cubicBezTo>
                    <a:lnTo>
                      <a:pt x="26143" y="111"/>
                    </a:lnTo>
                    <a:cubicBezTo>
                      <a:pt x="26084" y="44"/>
                      <a:pt x="26002" y="1"/>
                      <a:pt x="2591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2" name="Google Shape;1112;p37"/>
              <p:cNvSpPr/>
              <p:nvPr/>
            </p:nvSpPr>
            <p:spPr>
              <a:xfrm>
                <a:off x="5511925" y="1809125"/>
                <a:ext cx="83525" cy="6682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6730" extrusionOk="0">
                    <a:moveTo>
                      <a:pt x="0" y="1"/>
                    </a:moveTo>
                    <a:lnTo>
                      <a:pt x="406" y="23239"/>
                    </a:lnTo>
                    <a:lnTo>
                      <a:pt x="3341" y="26729"/>
                    </a:lnTo>
                    <a:lnTo>
                      <a:pt x="3032" y="2822"/>
                    </a:lnTo>
                    <a:lnTo>
                      <a:pt x="361" y="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3" name="Google Shape;1113;p37"/>
              <p:cNvSpPr/>
              <p:nvPr/>
            </p:nvSpPr>
            <p:spPr>
              <a:xfrm>
                <a:off x="5504000" y="1801275"/>
                <a:ext cx="99275" cy="6838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5" extrusionOk="0">
                    <a:moveTo>
                      <a:pt x="643" y="1046"/>
                    </a:moveTo>
                    <a:lnTo>
                      <a:pt x="3041" y="3272"/>
                    </a:lnTo>
                    <a:lnTo>
                      <a:pt x="3331" y="26172"/>
                    </a:lnTo>
                    <a:lnTo>
                      <a:pt x="1034" y="23434"/>
                    </a:lnTo>
                    <a:lnTo>
                      <a:pt x="643" y="1046"/>
                    </a:lnTo>
                    <a:close/>
                    <a:moveTo>
                      <a:pt x="316" y="0"/>
                    </a:moveTo>
                    <a:cubicBezTo>
                      <a:pt x="272" y="0"/>
                      <a:pt x="229" y="10"/>
                      <a:pt x="189" y="29"/>
                    </a:cubicBezTo>
                    <a:cubicBezTo>
                      <a:pt x="75" y="77"/>
                      <a:pt x="0" y="192"/>
                      <a:pt x="0" y="319"/>
                    </a:cubicBezTo>
                    <a:lnTo>
                      <a:pt x="410" y="23558"/>
                    </a:lnTo>
                    <a:cubicBezTo>
                      <a:pt x="414" y="23628"/>
                      <a:pt x="437" y="23698"/>
                      <a:pt x="485" y="23751"/>
                    </a:cubicBezTo>
                    <a:lnTo>
                      <a:pt x="3416" y="27245"/>
                    </a:lnTo>
                    <a:cubicBezTo>
                      <a:pt x="3477" y="27316"/>
                      <a:pt x="3565" y="27355"/>
                      <a:pt x="3658" y="27355"/>
                    </a:cubicBezTo>
                    <a:cubicBezTo>
                      <a:pt x="3692" y="27355"/>
                      <a:pt x="3727" y="27350"/>
                      <a:pt x="3763" y="27338"/>
                    </a:cubicBezTo>
                    <a:cubicBezTo>
                      <a:pt x="3891" y="27289"/>
                      <a:pt x="3970" y="27170"/>
                      <a:pt x="3970" y="27038"/>
                    </a:cubicBezTo>
                    <a:lnTo>
                      <a:pt x="3662" y="3131"/>
                    </a:lnTo>
                    <a:cubicBezTo>
                      <a:pt x="3662" y="3048"/>
                      <a:pt x="3627" y="2965"/>
                      <a:pt x="3565" y="2906"/>
                    </a:cubicBezTo>
                    <a:lnTo>
                      <a:pt x="528" y="87"/>
                    </a:lnTo>
                    <a:cubicBezTo>
                      <a:pt x="470" y="30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4" name="Google Shape;1114;p37"/>
              <p:cNvSpPr/>
              <p:nvPr/>
            </p:nvSpPr>
            <p:spPr>
              <a:xfrm>
                <a:off x="5003575" y="4713900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2" y="0"/>
                    </a:moveTo>
                    <a:lnTo>
                      <a:pt x="1" y="449"/>
                    </a:lnTo>
                    <a:lnTo>
                      <a:pt x="405" y="23687"/>
                    </a:lnTo>
                    <a:lnTo>
                      <a:pt x="25971" y="23238"/>
                    </a:lnTo>
                    <a:lnTo>
                      <a:pt x="255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5" name="Google Shape;1115;p37"/>
              <p:cNvSpPr/>
              <p:nvPr/>
            </p:nvSpPr>
            <p:spPr>
              <a:xfrm>
                <a:off x="4995650" y="4705975"/>
                <a:ext cx="665050" cy="607925"/>
              </a:xfrm>
              <a:custGeom>
                <a:avLst/>
                <a:gdLst/>
                <a:ahLst/>
                <a:cxnLst/>
                <a:rect l="l" t="t" r="r" b="b"/>
                <a:pathLst>
                  <a:path w="26602" h="24317" extrusionOk="0">
                    <a:moveTo>
                      <a:pt x="25571" y="634"/>
                    </a:moveTo>
                    <a:lnTo>
                      <a:pt x="25967" y="23248"/>
                    </a:lnTo>
                    <a:lnTo>
                      <a:pt x="1030" y="23687"/>
                    </a:lnTo>
                    <a:lnTo>
                      <a:pt x="634" y="1075"/>
                    </a:lnTo>
                    <a:lnTo>
                      <a:pt x="25571" y="634"/>
                    </a:lnTo>
                    <a:close/>
                    <a:moveTo>
                      <a:pt x="25870" y="1"/>
                    </a:moveTo>
                    <a:lnTo>
                      <a:pt x="309" y="454"/>
                    </a:lnTo>
                    <a:cubicBezTo>
                      <a:pt x="137" y="454"/>
                      <a:pt x="1" y="599"/>
                      <a:pt x="1" y="771"/>
                    </a:cubicBezTo>
                    <a:lnTo>
                      <a:pt x="410" y="24008"/>
                    </a:lnTo>
                    <a:cubicBezTo>
                      <a:pt x="415" y="24093"/>
                      <a:pt x="445" y="24172"/>
                      <a:pt x="507" y="24229"/>
                    </a:cubicBezTo>
                    <a:cubicBezTo>
                      <a:pt x="564" y="24286"/>
                      <a:pt x="643" y="24317"/>
                      <a:pt x="722" y="24317"/>
                    </a:cubicBezTo>
                    <a:lnTo>
                      <a:pt x="732" y="24317"/>
                    </a:lnTo>
                    <a:lnTo>
                      <a:pt x="26293" y="23868"/>
                    </a:lnTo>
                    <a:cubicBezTo>
                      <a:pt x="26376" y="23868"/>
                      <a:pt x="26455" y="23833"/>
                      <a:pt x="26512" y="23771"/>
                    </a:cubicBezTo>
                    <a:cubicBezTo>
                      <a:pt x="26569" y="23714"/>
                      <a:pt x="26601" y="23630"/>
                      <a:pt x="26601" y="23551"/>
                    </a:cubicBezTo>
                    <a:lnTo>
                      <a:pt x="26191" y="309"/>
                    </a:lnTo>
                    <a:cubicBezTo>
                      <a:pt x="26187" y="137"/>
                      <a:pt x="26037" y="5"/>
                      <a:pt x="25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6" name="Google Shape;1116;p37"/>
              <p:cNvSpPr/>
              <p:nvPr/>
            </p:nvSpPr>
            <p:spPr>
              <a:xfrm>
                <a:off x="5013700" y="5294850"/>
                <a:ext cx="7124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0" extrusionOk="0">
                    <a:moveTo>
                      <a:pt x="25566" y="0"/>
                    </a:moveTo>
                    <a:lnTo>
                      <a:pt x="0" y="449"/>
                    </a:lnTo>
                    <a:lnTo>
                      <a:pt x="2993" y="3314"/>
                    </a:lnTo>
                    <a:lnTo>
                      <a:pt x="28497" y="3490"/>
                    </a:lnTo>
                    <a:lnTo>
                      <a:pt x="255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5005350" y="5287025"/>
                <a:ext cx="7291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29165" h="4116" extrusionOk="0">
                    <a:moveTo>
                      <a:pt x="25755" y="630"/>
                    </a:moveTo>
                    <a:lnTo>
                      <a:pt x="28153" y="3486"/>
                    </a:lnTo>
                    <a:lnTo>
                      <a:pt x="28153" y="3486"/>
                    </a:lnTo>
                    <a:lnTo>
                      <a:pt x="3455" y="3315"/>
                    </a:lnTo>
                    <a:lnTo>
                      <a:pt x="1100" y="1062"/>
                    </a:lnTo>
                    <a:lnTo>
                      <a:pt x="25755" y="630"/>
                    </a:lnTo>
                    <a:close/>
                    <a:moveTo>
                      <a:pt x="25906" y="1"/>
                    </a:moveTo>
                    <a:cubicBezTo>
                      <a:pt x="25901" y="1"/>
                      <a:pt x="25896" y="1"/>
                      <a:pt x="25891" y="1"/>
                    </a:cubicBezTo>
                    <a:lnTo>
                      <a:pt x="330" y="450"/>
                    </a:lnTo>
                    <a:cubicBezTo>
                      <a:pt x="202" y="450"/>
                      <a:pt x="92" y="529"/>
                      <a:pt x="44" y="648"/>
                    </a:cubicBezTo>
                    <a:cubicBezTo>
                      <a:pt x="0" y="766"/>
                      <a:pt x="27" y="898"/>
                      <a:pt x="119" y="987"/>
                    </a:cubicBezTo>
                    <a:lnTo>
                      <a:pt x="3111" y="3851"/>
                    </a:lnTo>
                    <a:cubicBezTo>
                      <a:pt x="3169" y="3908"/>
                      <a:pt x="3243" y="3940"/>
                      <a:pt x="3323" y="3940"/>
                    </a:cubicBezTo>
                    <a:lnTo>
                      <a:pt x="28827" y="4115"/>
                    </a:lnTo>
                    <a:lnTo>
                      <a:pt x="28831" y="4115"/>
                    </a:lnTo>
                    <a:cubicBezTo>
                      <a:pt x="28949" y="4115"/>
                      <a:pt x="29064" y="4046"/>
                      <a:pt x="29112" y="3935"/>
                    </a:cubicBezTo>
                    <a:cubicBezTo>
                      <a:pt x="29165" y="3825"/>
                      <a:pt x="29148" y="3697"/>
                      <a:pt x="29069" y="3601"/>
                    </a:cubicBezTo>
                    <a:lnTo>
                      <a:pt x="26138" y="112"/>
                    </a:lnTo>
                    <a:cubicBezTo>
                      <a:pt x="26079" y="44"/>
                      <a:pt x="26012" y="1"/>
                      <a:pt x="2590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5642600" y="4713900"/>
                <a:ext cx="8355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6728" extrusionOk="0">
                    <a:moveTo>
                      <a:pt x="1" y="0"/>
                    </a:moveTo>
                    <a:lnTo>
                      <a:pt x="410" y="23238"/>
                    </a:lnTo>
                    <a:lnTo>
                      <a:pt x="3341" y="26728"/>
                    </a:lnTo>
                    <a:lnTo>
                      <a:pt x="3037" y="2821"/>
                    </a:lnTo>
                    <a:lnTo>
                      <a:pt x="362" y="3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9" name="Google Shape;1119;p37"/>
              <p:cNvSpPr/>
              <p:nvPr/>
            </p:nvSpPr>
            <p:spPr>
              <a:xfrm>
                <a:off x="5634675" y="4706025"/>
                <a:ext cx="99275" cy="6839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6" extrusionOk="0">
                    <a:moveTo>
                      <a:pt x="644" y="1046"/>
                    </a:moveTo>
                    <a:lnTo>
                      <a:pt x="3041" y="3273"/>
                    </a:lnTo>
                    <a:lnTo>
                      <a:pt x="3332" y="26171"/>
                    </a:lnTo>
                    <a:lnTo>
                      <a:pt x="3332" y="26171"/>
                    </a:lnTo>
                    <a:lnTo>
                      <a:pt x="1035" y="23435"/>
                    </a:lnTo>
                    <a:lnTo>
                      <a:pt x="644" y="1046"/>
                    </a:lnTo>
                    <a:close/>
                    <a:moveTo>
                      <a:pt x="318" y="1"/>
                    </a:moveTo>
                    <a:cubicBezTo>
                      <a:pt x="275" y="1"/>
                      <a:pt x="231" y="10"/>
                      <a:pt x="190" y="29"/>
                    </a:cubicBezTo>
                    <a:cubicBezTo>
                      <a:pt x="76" y="78"/>
                      <a:pt x="1" y="192"/>
                      <a:pt x="5" y="320"/>
                    </a:cubicBezTo>
                    <a:lnTo>
                      <a:pt x="415" y="23558"/>
                    </a:lnTo>
                    <a:cubicBezTo>
                      <a:pt x="415" y="23628"/>
                      <a:pt x="441" y="23699"/>
                      <a:pt x="486" y="23756"/>
                    </a:cubicBezTo>
                    <a:lnTo>
                      <a:pt x="3416" y="27245"/>
                    </a:lnTo>
                    <a:cubicBezTo>
                      <a:pt x="3478" y="27316"/>
                      <a:pt x="3565" y="27355"/>
                      <a:pt x="3658" y="27355"/>
                    </a:cubicBezTo>
                    <a:cubicBezTo>
                      <a:pt x="3693" y="27355"/>
                      <a:pt x="3733" y="27351"/>
                      <a:pt x="3768" y="27338"/>
                    </a:cubicBezTo>
                    <a:cubicBezTo>
                      <a:pt x="3891" y="27290"/>
                      <a:pt x="3971" y="27170"/>
                      <a:pt x="3971" y="27038"/>
                    </a:cubicBezTo>
                    <a:lnTo>
                      <a:pt x="3667" y="3132"/>
                    </a:lnTo>
                    <a:cubicBezTo>
                      <a:pt x="3662" y="3049"/>
                      <a:pt x="3627" y="2964"/>
                      <a:pt x="3565" y="2907"/>
                    </a:cubicBezTo>
                    <a:lnTo>
                      <a:pt x="529" y="86"/>
                    </a:lnTo>
                    <a:cubicBezTo>
                      <a:pt x="470" y="30"/>
                      <a:pt x="395" y="1"/>
                      <a:pt x="31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0" name="Google Shape;1120;p37"/>
              <p:cNvSpPr/>
              <p:nvPr/>
            </p:nvSpPr>
            <p:spPr>
              <a:xfrm>
                <a:off x="5787050" y="4193675"/>
                <a:ext cx="626750" cy="607725"/>
              </a:xfrm>
              <a:custGeom>
                <a:avLst/>
                <a:gdLst/>
                <a:ahLst/>
                <a:cxnLst/>
                <a:rect l="l" t="t" r="r" b="b"/>
                <a:pathLst>
                  <a:path w="25070" h="24309" extrusionOk="0">
                    <a:moveTo>
                      <a:pt x="7939" y="1"/>
                    </a:moveTo>
                    <a:lnTo>
                      <a:pt x="1" y="15573"/>
                    </a:lnTo>
                    <a:lnTo>
                      <a:pt x="17131" y="24308"/>
                    </a:lnTo>
                    <a:lnTo>
                      <a:pt x="25070" y="8731"/>
                    </a:lnTo>
                    <a:lnTo>
                      <a:pt x="79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1" name="Google Shape;1121;p37"/>
              <p:cNvSpPr/>
              <p:nvPr/>
            </p:nvSpPr>
            <p:spPr>
              <a:xfrm>
                <a:off x="5778925" y="4185875"/>
                <a:ext cx="643000" cy="6233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4932" extrusionOk="0">
                    <a:moveTo>
                      <a:pt x="8400" y="735"/>
                    </a:moveTo>
                    <a:lnTo>
                      <a:pt x="24972" y="9179"/>
                    </a:lnTo>
                    <a:lnTo>
                      <a:pt x="17320" y="24198"/>
                    </a:lnTo>
                    <a:lnTo>
                      <a:pt x="748" y="15749"/>
                    </a:lnTo>
                    <a:lnTo>
                      <a:pt x="8400" y="735"/>
                    </a:lnTo>
                    <a:close/>
                    <a:moveTo>
                      <a:pt x="8264" y="0"/>
                    </a:moveTo>
                    <a:cubicBezTo>
                      <a:pt x="8150" y="0"/>
                      <a:pt x="8038" y="63"/>
                      <a:pt x="7982" y="172"/>
                    </a:cubicBezTo>
                    <a:lnTo>
                      <a:pt x="44" y="15744"/>
                    </a:lnTo>
                    <a:cubicBezTo>
                      <a:pt x="9" y="15819"/>
                      <a:pt x="0" y="15908"/>
                      <a:pt x="27" y="15982"/>
                    </a:cubicBezTo>
                    <a:cubicBezTo>
                      <a:pt x="53" y="16061"/>
                      <a:pt x="110" y="16127"/>
                      <a:pt x="185" y="16166"/>
                    </a:cubicBezTo>
                    <a:lnTo>
                      <a:pt x="17316" y="24897"/>
                    </a:lnTo>
                    <a:cubicBezTo>
                      <a:pt x="17359" y="24919"/>
                      <a:pt x="17408" y="24932"/>
                      <a:pt x="17456" y="24932"/>
                    </a:cubicBezTo>
                    <a:cubicBezTo>
                      <a:pt x="17570" y="24932"/>
                      <a:pt x="17680" y="24871"/>
                      <a:pt x="17738" y="24761"/>
                    </a:cubicBezTo>
                    <a:lnTo>
                      <a:pt x="25676" y="9188"/>
                    </a:lnTo>
                    <a:cubicBezTo>
                      <a:pt x="25711" y="9113"/>
                      <a:pt x="25720" y="9025"/>
                      <a:pt x="25693" y="8946"/>
                    </a:cubicBezTo>
                    <a:cubicBezTo>
                      <a:pt x="25667" y="8867"/>
                      <a:pt x="25610" y="8800"/>
                      <a:pt x="25535" y="8765"/>
                    </a:cubicBezTo>
                    <a:lnTo>
                      <a:pt x="8404" y="35"/>
                    </a:lnTo>
                    <a:cubicBezTo>
                      <a:pt x="8360" y="11"/>
                      <a:pt x="8312" y="0"/>
                      <a:pt x="826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2" name="Google Shape;1122;p37"/>
              <p:cNvSpPr/>
              <p:nvPr/>
            </p:nvSpPr>
            <p:spPr>
              <a:xfrm>
                <a:off x="5787050" y="4583000"/>
                <a:ext cx="446100" cy="302225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12089" extrusionOk="0">
                    <a:moveTo>
                      <a:pt x="1" y="0"/>
                    </a:moveTo>
                    <a:lnTo>
                      <a:pt x="973" y="2962"/>
                    </a:lnTo>
                    <a:lnTo>
                      <a:pt x="17844" y="12088"/>
                    </a:lnTo>
                    <a:lnTo>
                      <a:pt x="17131" y="87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3" name="Google Shape;1123;p37"/>
              <p:cNvSpPr/>
              <p:nvPr/>
            </p:nvSpPr>
            <p:spPr>
              <a:xfrm>
                <a:off x="5778575" y="4575225"/>
                <a:ext cx="462950" cy="317775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12711" extrusionOk="0">
                    <a:moveTo>
                      <a:pt x="872" y="936"/>
                    </a:moveTo>
                    <a:lnTo>
                      <a:pt x="17198" y="9257"/>
                    </a:lnTo>
                    <a:lnTo>
                      <a:pt x="17738" y="11801"/>
                    </a:lnTo>
                    <a:lnTo>
                      <a:pt x="1572" y="3053"/>
                    </a:lnTo>
                    <a:lnTo>
                      <a:pt x="872" y="936"/>
                    </a:lnTo>
                    <a:close/>
                    <a:moveTo>
                      <a:pt x="343" y="1"/>
                    </a:moveTo>
                    <a:cubicBezTo>
                      <a:pt x="270" y="1"/>
                      <a:pt x="196" y="27"/>
                      <a:pt x="137" y="78"/>
                    </a:cubicBezTo>
                    <a:cubicBezTo>
                      <a:pt x="41" y="157"/>
                      <a:pt x="1" y="289"/>
                      <a:pt x="41" y="413"/>
                    </a:cubicBezTo>
                    <a:lnTo>
                      <a:pt x="1018" y="3370"/>
                    </a:lnTo>
                    <a:cubicBezTo>
                      <a:pt x="1040" y="3444"/>
                      <a:pt x="1093" y="3506"/>
                      <a:pt x="1162" y="3545"/>
                    </a:cubicBezTo>
                    <a:lnTo>
                      <a:pt x="18033" y="12672"/>
                    </a:lnTo>
                    <a:cubicBezTo>
                      <a:pt x="18082" y="12698"/>
                      <a:pt x="18134" y="12711"/>
                      <a:pt x="18183" y="12711"/>
                    </a:cubicBezTo>
                    <a:cubicBezTo>
                      <a:pt x="18248" y="12711"/>
                      <a:pt x="18315" y="12690"/>
                      <a:pt x="18372" y="12650"/>
                    </a:cubicBezTo>
                    <a:cubicBezTo>
                      <a:pt x="18469" y="12575"/>
                      <a:pt x="18518" y="12452"/>
                      <a:pt x="18491" y="12333"/>
                    </a:cubicBezTo>
                    <a:lnTo>
                      <a:pt x="17778" y="8980"/>
                    </a:lnTo>
                    <a:cubicBezTo>
                      <a:pt x="17756" y="8888"/>
                      <a:pt x="17699" y="8809"/>
                      <a:pt x="17611" y="8764"/>
                    </a:cubicBezTo>
                    <a:lnTo>
                      <a:pt x="480" y="34"/>
                    </a:lnTo>
                    <a:cubicBezTo>
                      <a:pt x="437" y="11"/>
                      <a:pt x="390" y="1"/>
                      <a:pt x="34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4" name="Google Shape;1124;p37"/>
              <p:cNvSpPr/>
              <p:nvPr/>
            </p:nvSpPr>
            <p:spPr>
              <a:xfrm>
                <a:off x="6215325" y="4411950"/>
                <a:ext cx="223975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18931" extrusionOk="0">
                    <a:moveTo>
                      <a:pt x="7939" y="0"/>
                    </a:moveTo>
                    <a:lnTo>
                      <a:pt x="0" y="15577"/>
                    </a:lnTo>
                    <a:lnTo>
                      <a:pt x="713" y="18930"/>
                    </a:lnTo>
                    <a:lnTo>
                      <a:pt x="8959" y="2948"/>
                    </a:lnTo>
                    <a:lnTo>
                      <a:pt x="8061" y="352"/>
                    </a:lnTo>
                    <a:lnTo>
                      <a:pt x="7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5" name="Google Shape;1125;p37"/>
              <p:cNvSpPr/>
              <p:nvPr/>
            </p:nvSpPr>
            <p:spPr>
              <a:xfrm>
                <a:off x="6207300" y="4404125"/>
                <a:ext cx="240025" cy="488875"/>
              </a:xfrm>
              <a:custGeom>
                <a:avLst/>
                <a:gdLst/>
                <a:ahLst/>
                <a:cxnLst/>
                <a:rect l="l" t="t" r="r" b="b"/>
                <a:pathLst>
                  <a:path w="9601" h="19555" extrusionOk="0">
                    <a:moveTo>
                      <a:pt x="8207" y="1114"/>
                    </a:moveTo>
                    <a:lnTo>
                      <a:pt x="8937" y="3234"/>
                    </a:lnTo>
                    <a:lnTo>
                      <a:pt x="1158" y="18319"/>
                    </a:lnTo>
                    <a:lnTo>
                      <a:pt x="651" y="15934"/>
                    </a:lnTo>
                    <a:lnTo>
                      <a:pt x="8207" y="1114"/>
                    </a:lnTo>
                    <a:close/>
                    <a:moveTo>
                      <a:pt x="8270" y="0"/>
                    </a:moveTo>
                    <a:cubicBezTo>
                      <a:pt x="8159" y="0"/>
                      <a:pt x="8037" y="65"/>
                      <a:pt x="7982" y="172"/>
                    </a:cubicBezTo>
                    <a:lnTo>
                      <a:pt x="43" y="15745"/>
                    </a:lnTo>
                    <a:cubicBezTo>
                      <a:pt x="8" y="15811"/>
                      <a:pt x="0" y="15885"/>
                      <a:pt x="17" y="15956"/>
                    </a:cubicBezTo>
                    <a:lnTo>
                      <a:pt x="730" y="19309"/>
                    </a:lnTo>
                    <a:cubicBezTo>
                      <a:pt x="756" y="19437"/>
                      <a:pt x="862" y="19534"/>
                      <a:pt x="994" y="19551"/>
                    </a:cubicBezTo>
                    <a:cubicBezTo>
                      <a:pt x="1008" y="19555"/>
                      <a:pt x="1020" y="19555"/>
                      <a:pt x="1034" y="19555"/>
                    </a:cubicBezTo>
                    <a:cubicBezTo>
                      <a:pt x="1152" y="19555"/>
                      <a:pt x="1258" y="19489"/>
                      <a:pt x="1316" y="19384"/>
                    </a:cubicBezTo>
                    <a:lnTo>
                      <a:pt x="9558" y="3402"/>
                    </a:lnTo>
                    <a:cubicBezTo>
                      <a:pt x="9597" y="3327"/>
                      <a:pt x="9601" y="3238"/>
                      <a:pt x="9574" y="3159"/>
                    </a:cubicBezTo>
                    <a:lnTo>
                      <a:pt x="8554" y="212"/>
                    </a:lnTo>
                    <a:cubicBezTo>
                      <a:pt x="8514" y="92"/>
                      <a:pt x="8409" y="9"/>
                      <a:pt x="8281" y="1"/>
                    </a:cubicBezTo>
                    <a:cubicBezTo>
                      <a:pt x="8277" y="0"/>
                      <a:pt x="8274" y="0"/>
                      <a:pt x="82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6" name="Google Shape;1126;p37"/>
              <p:cNvSpPr/>
              <p:nvPr/>
            </p:nvSpPr>
            <p:spPr>
              <a:xfrm>
                <a:off x="3646875" y="3110425"/>
                <a:ext cx="812750" cy="781175"/>
              </a:xfrm>
              <a:custGeom>
                <a:avLst/>
                <a:gdLst/>
                <a:ahLst/>
                <a:cxnLst/>
                <a:rect l="l" t="t" r="r" b="b"/>
                <a:pathLst>
                  <a:path w="32510" h="31247" extrusionOk="0">
                    <a:moveTo>
                      <a:pt x="23624" y="1"/>
                    </a:moveTo>
                    <a:lnTo>
                      <a:pt x="0" y="9769"/>
                    </a:lnTo>
                    <a:lnTo>
                      <a:pt x="8884" y="31247"/>
                    </a:lnTo>
                    <a:lnTo>
                      <a:pt x="32509" y="21478"/>
                    </a:lnTo>
                    <a:lnTo>
                      <a:pt x="2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7" name="Google Shape;1127;p37"/>
              <p:cNvSpPr/>
              <p:nvPr/>
            </p:nvSpPr>
            <p:spPr>
              <a:xfrm>
                <a:off x="3638800" y="3102600"/>
                <a:ext cx="829725" cy="796825"/>
              </a:xfrm>
              <a:custGeom>
                <a:avLst/>
                <a:gdLst/>
                <a:ahLst/>
                <a:cxnLst/>
                <a:rect l="l" t="t" r="r" b="b"/>
                <a:pathLst>
                  <a:path w="33189" h="31873" extrusionOk="0">
                    <a:moveTo>
                      <a:pt x="23781" y="722"/>
                    </a:moveTo>
                    <a:lnTo>
                      <a:pt x="32422" y="21620"/>
                    </a:lnTo>
                    <a:lnTo>
                      <a:pt x="9374" y="31151"/>
                    </a:lnTo>
                    <a:lnTo>
                      <a:pt x="732" y="10254"/>
                    </a:lnTo>
                    <a:lnTo>
                      <a:pt x="23781" y="722"/>
                    </a:lnTo>
                    <a:close/>
                    <a:moveTo>
                      <a:pt x="23950" y="0"/>
                    </a:moveTo>
                    <a:cubicBezTo>
                      <a:pt x="23909" y="0"/>
                      <a:pt x="23869" y="8"/>
                      <a:pt x="23829" y="23"/>
                    </a:cubicBezTo>
                    <a:lnTo>
                      <a:pt x="204" y="9796"/>
                    </a:lnTo>
                    <a:cubicBezTo>
                      <a:pt x="129" y="9827"/>
                      <a:pt x="67" y="9888"/>
                      <a:pt x="33" y="9963"/>
                    </a:cubicBezTo>
                    <a:cubicBezTo>
                      <a:pt x="1" y="10038"/>
                      <a:pt x="1" y="10126"/>
                      <a:pt x="33" y="10205"/>
                    </a:cubicBezTo>
                    <a:lnTo>
                      <a:pt x="8916" y="31683"/>
                    </a:lnTo>
                    <a:cubicBezTo>
                      <a:pt x="8947" y="31758"/>
                      <a:pt x="9009" y="31820"/>
                      <a:pt x="9088" y="31850"/>
                    </a:cubicBezTo>
                    <a:cubicBezTo>
                      <a:pt x="9128" y="31868"/>
                      <a:pt x="9168" y="31873"/>
                      <a:pt x="9207" y="31873"/>
                    </a:cubicBezTo>
                    <a:cubicBezTo>
                      <a:pt x="9247" y="31873"/>
                      <a:pt x="9286" y="31868"/>
                      <a:pt x="9326" y="31850"/>
                    </a:cubicBezTo>
                    <a:lnTo>
                      <a:pt x="32950" y="22077"/>
                    </a:lnTo>
                    <a:cubicBezTo>
                      <a:pt x="33109" y="22012"/>
                      <a:pt x="33188" y="21831"/>
                      <a:pt x="33123" y="21673"/>
                    </a:cubicBezTo>
                    <a:lnTo>
                      <a:pt x="24238" y="194"/>
                    </a:lnTo>
                    <a:cubicBezTo>
                      <a:pt x="24207" y="115"/>
                      <a:pt x="24146" y="54"/>
                      <a:pt x="24067" y="23"/>
                    </a:cubicBezTo>
                    <a:cubicBezTo>
                      <a:pt x="24029" y="8"/>
                      <a:pt x="23990" y="0"/>
                      <a:pt x="2395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8" name="Google Shape;1128;p37"/>
              <p:cNvSpPr/>
              <p:nvPr/>
            </p:nvSpPr>
            <p:spPr>
              <a:xfrm>
                <a:off x="3868950" y="3647375"/>
                <a:ext cx="690775" cy="283525"/>
              </a:xfrm>
              <a:custGeom>
                <a:avLst/>
                <a:gdLst/>
                <a:ahLst/>
                <a:cxnLst/>
                <a:rect l="l" t="t" r="r" b="b"/>
                <a:pathLst>
                  <a:path w="27631" h="11341" extrusionOk="0">
                    <a:moveTo>
                      <a:pt x="23626" y="0"/>
                    </a:moveTo>
                    <a:lnTo>
                      <a:pt x="1" y="9769"/>
                    </a:lnTo>
                    <a:lnTo>
                      <a:pt x="3829" y="11340"/>
                    </a:lnTo>
                    <a:lnTo>
                      <a:pt x="27631" y="2175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9" name="Google Shape;1129;p37"/>
              <p:cNvSpPr/>
              <p:nvPr/>
            </p:nvSpPr>
            <p:spPr>
              <a:xfrm>
                <a:off x="3861150" y="3639525"/>
                <a:ext cx="70660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8264" h="11972" extrusionOk="0">
                    <a:moveTo>
                      <a:pt x="23920" y="657"/>
                    </a:moveTo>
                    <a:lnTo>
                      <a:pt x="27198" y="2440"/>
                    </a:lnTo>
                    <a:lnTo>
                      <a:pt x="4145" y="11320"/>
                    </a:lnTo>
                    <a:lnTo>
                      <a:pt x="1135" y="10083"/>
                    </a:lnTo>
                    <a:lnTo>
                      <a:pt x="23920" y="657"/>
                    </a:lnTo>
                    <a:close/>
                    <a:moveTo>
                      <a:pt x="23940" y="1"/>
                    </a:moveTo>
                    <a:cubicBezTo>
                      <a:pt x="23899" y="1"/>
                      <a:pt x="23858" y="8"/>
                      <a:pt x="23819" y="24"/>
                    </a:cubicBezTo>
                    <a:lnTo>
                      <a:pt x="194" y="9797"/>
                    </a:lnTo>
                    <a:cubicBezTo>
                      <a:pt x="75" y="9845"/>
                      <a:pt x="0" y="9960"/>
                      <a:pt x="0" y="10083"/>
                    </a:cubicBezTo>
                    <a:cubicBezTo>
                      <a:pt x="0" y="10211"/>
                      <a:pt x="75" y="10325"/>
                      <a:pt x="194" y="10373"/>
                    </a:cubicBezTo>
                    <a:lnTo>
                      <a:pt x="4023" y="11945"/>
                    </a:lnTo>
                    <a:cubicBezTo>
                      <a:pt x="4062" y="11962"/>
                      <a:pt x="4102" y="11971"/>
                      <a:pt x="4141" y="11971"/>
                    </a:cubicBezTo>
                    <a:cubicBezTo>
                      <a:pt x="4181" y="11971"/>
                      <a:pt x="4220" y="11962"/>
                      <a:pt x="4255" y="11949"/>
                    </a:cubicBezTo>
                    <a:lnTo>
                      <a:pt x="28057" y="2783"/>
                    </a:lnTo>
                    <a:cubicBezTo>
                      <a:pt x="28171" y="2739"/>
                      <a:pt x="28250" y="2633"/>
                      <a:pt x="28254" y="2510"/>
                    </a:cubicBezTo>
                    <a:cubicBezTo>
                      <a:pt x="28264" y="2387"/>
                      <a:pt x="28202" y="2272"/>
                      <a:pt x="28092" y="2215"/>
                    </a:cubicBezTo>
                    <a:lnTo>
                      <a:pt x="24088" y="38"/>
                    </a:lnTo>
                    <a:cubicBezTo>
                      <a:pt x="24041" y="13"/>
                      <a:pt x="23990" y="1"/>
                      <a:pt x="239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0" name="Google Shape;1130;p37"/>
              <p:cNvSpPr/>
              <p:nvPr/>
            </p:nvSpPr>
            <p:spPr>
              <a:xfrm>
                <a:off x="4237475" y="3110425"/>
                <a:ext cx="322250" cy="591325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23653" extrusionOk="0">
                    <a:moveTo>
                      <a:pt x="0" y="1"/>
                    </a:moveTo>
                    <a:lnTo>
                      <a:pt x="8885" y="21478"/>
                    </a:lnTo>
                    <a:lnTo>
                      <a:pt x="12890" y="23653"/>
                    </a:lnTo>
                    <a:lnTo>
                      <a:pt x="12890" y="23653"/>
                    </a:lnTo>
                    <a:lnTo>
                      <a:pt x="3860" y="1514"/>
                    </a:lnTo>
                    <a:lnTo>
                      <a:pt x="463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1" name="Google Shape;1131;p37"/>
              <p:cNvSpPr/>
              <p:nvPr/>
            </p:nvSpPr>
            <p:spPr>
              <a:xfrm>
                <a:off x="4229125" y="3102600"/>
                <a:ext cx="339200" cy="607075"/>
              </a:xfrm>
              <a:custGeom>
                <a:avLst/>
                <a:gdLst/>
                <a:ahLst/>
                <a:cxnLst/>
                <a:rect l="l" t="t" r="r" b="b"/>
                <a:pathLst>
                  <a:path w="13568" h="24283" extrusionOk="0">
                    <a:moveTo>
                      <a:pt x="907" y="872"/>
                    </a:moveTo>
                    <a:lnTo>
                      <a:pt x="3957" y="2069"/>
                    </a:lnTo>
                    <a:lnTo>
                      <a:pt x="12603" y="23274"/>
                    </a:lnTo>
                    <a:lnTo>
                      <a:pt x="9465" y="21567"/>
                    </a:lnTo>
                    <a:lnTo>
                      <a:pt x="907" y="872"/>
                    </a:lnTo>
                    <a:close/>
                    <a:moveTo>
                      <a:pt x="335" y="0"/>
                    </a:moveTo>
                    <a:cubicBezTo>
                      <a:pt x="254" y="0"/>
                      <a:pt x="174" y="34"/>
                      <a:pt x="115" y="93"/>
                    </a:cubicBezTo>
                    <a:cubicBezTo>
                      <a:pt x="27" y="182"/>
                      <a:pt x="1" y="318"/>
                      <a:pt x="49" y="432"/>
                    </a:cubicBezTo>
                    <a:lnTo>
                      <a:pt x="8929" y="21911"/>
                    </a:lnTo>
                    <a:cubicBezTo>
                      <a:pt x="8955" y="21976"/>
                      <a:pt x="9008" y="22029"/>
                      <a:pt x="9069" y="22065"/>
                    </a:cubicBezTo>
                    <a:lnTo>
                      <a:pt x="13074" y="24242"/>
                    </a:lnTo>
                    <a:cubicBezTo>
                      <a:pt x="13122" y="24269"/>
                      <a:pt x="13175" y="24282"/>
                      <a:pt x="13224" y="24282"/>
                    </a:cubicBezTo>
                    <a:cubicBezTo>
                      <a:pt x="13298" y="24282"/>
                      <a:pt x="13373" y="24251"/>
                      <a:pt x="13435" y="24198"/>
                    </a:cubicBezTo>
                    <a:cubicBezTo>
                      <a:pt x="13531" y="24110"/>
                      <a:pt x="13567" y="23970"/>
                      <a:pt x="13514" y="23846"/>
                    </a:cubicBezTo>
                    <a:lnTo>
                      <a:pt x="4485" y="1709"/>
                    </a:lnTo>
                    <a:cubicBezTo>
                      <a:pt x="4449" y="1630"/>
                      <a:pt x="4388" y="1567"/>
                      <a:pt x="4308" y="1537"/>
                    </a:cubicBezTo>
                    <a:lnTo>
                      <a:pt x="450" y="23"/>
                    </a:lnTo>
                    <a:cubicBezTo>
                      <a:pt x="413" y="8"/>
                      <a:pt x="374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2" name="Google Shape;1132;p37"/>
              <p:cNvSpPr/>
              <p:nvPr/>
            </p:nvSpPr>
            <p:spPr>
              <a:xfrm>
                <a:off x="5665700" y="2311675"/>
                <a:ext cx="812650" cy="781275"/>
              </a:xfrm>
              <a:custGeom>
                <a:avLst/>
                <a:gdLst/>
                <a:ahLst/>
                <a:cxnLst/>
                <a:rect l="l" t="t" r="r" b="b"/>
                <a:pathLst>
                  <a:path w="32506" h="31251" extrusionOk="0">
                    <a:moveTo>
                      <a:pt x="23626" y="0"/>
                    </a:moveTo>
                    <a:lnTo>
                      <a:pt x="1" y="9773"/>
                    </a:lnTo>
                    <a:lnTo>
                      <a:pt x="8881" y="31251"/>
                    </a:lnTo>
                    <a:lnTo>
                      <a:pt x="32506" y="21478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3" name="Google Shape;1133;p37"/>
              <p:cNvSpPr/>
              <p:nvPr/>
            </p:nvSpPr>
            <p:spPr>
              <a:xfrm>
                <a:off x="5656800" y="2303850"/>
                <a:ext cx="830475" cy="796925"/>
              </a:xfrm>
              <a:custGeom>
                <a:avLst/>
                <a:gdLst/>
                <a:ahLst/>
                <a:cxnLst/>
                <a:rect l="l" t="t" r="r" b="b"/>
                <a:pathLst>
                  <a:path w="33219" h="31877" extrusionOk="0">
                    <a:moveTo>
                      <a:pt x="23811" y="722"/>
                    </a:moveTo>
                    <a:lnTo>
                      <a:pt x="32453" y="21624"/>
                    </a:lnTo>
                    <a:lnTo>
                      <a:pt x="9408" y="31155"/>
                    </a:lnTo>
                    <a:lnTo>
                      <a:pt x="767" y="10253"/>
                    </a:lnTo>
                    <a:lnTo>
                      <a:pt x="23811" y="722"/>
                    </a:lnTo>
                    <a:close/>
                    <a:moveTo>
                      <a:pt x="23982" y="0"/>
                    </a:moveTo>
                    <a:cubicBezTo>
                      <a:pt x="23942" y="0"/>
                      <a:pt x="23901" y="9"/>
                      <a:pt x="23864" y="27"/>
                    </a:cubicBezTo>
                    <a:lnTo>
                      <a:pt x="234" y="9796"/>
                    </a:lnTo>
                    <a:cubicBezTo>
                      <a:pt x="76" y="9861"/>
                      <a:pt x="1" y="10046"/>
                      <a:pt x="66" y="10204"/>
                    </a:cubicBezTo>
                    <a:lnTo>
                      <a:pt x="8951" y="31683"/>
                    </a:lnTo>
                    <a:cubicBezTo>
                      <a:pt x="8982" y="31758"/>
                      <a:pt x="9043" y="31819"/>
                      <a:pt x="9118" y="31854"/>
                    </a:cubicBezTo>
                    <a:cubicBezTo>
                      <a:pt x="9158" y="31868"/>
                      <a:pt x="9197" y="31876"/>
                      <a:pt x="9237" y="31876"/>
                    </a:cubicBezTo>
                    <a:cubicBezTo>
                      <a:pt x="9281" y="31876"/>
                      <a:pt x="9321" y="31868"/>
                      <a:pt x="9360" y="31854"/>
                    </a:cubicBezTo>
                    <a:lnTo>
                      <a:pt x="32985" y="22081"/>
                    </a:lnTo>
                    <a:cubicBezTo>
                      <a:pt x="33144" y="22016"/>
                      <a:pt x="33219" y="21831"/>
                      <a:pt x="33152" y="21672"/>
                    </a:cubicBezTo>
                    <a:lnTo>
                      <a:pt x="24273" y="194"/>
                    </a:lnTo>
                    <a:cubicBezTo>
                      <a:pt x="24238" y="119"/>
                      <a:pt x="24181" y="58"/>
                      <a:pt x="24102" y="27"/>
                    </a:cubicBezTo>
                    <a:cubicBezTo>
                      <a:pt x="24064" y="9"/>
                      <a:pt x="24023" y="0"/>
                      <a:pt x="239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4" name="Google Shape;1134;p37"/>
              <p:cNvSpPr/>
              <p:nvPr/>
            </p:nvSpPr>
            <p:spPr>
              <a:xfrm>
                <a:off x="5887725" y="2848600"/>
                <a:ext cx="6908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27634" h="11346" extrusionOk="0">
                    <a:moveTo>
                      <a:pt x="23625" y="1"/>
                    </a:moveTo>
                    <a:lnTo>
                      <a:pt x="0" y="9774"/>
                    </a:lnTo>
                    <a:lnTo>
                      <a:pt x="3833" y="11345"/>
                    </a:lnTo>
                    <a:lnTo>
                      <a:pt x="27634" y="2179"/>
                    </a:lnTo>
                    <a:lnTo>
                      <a:pt x="236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5" name="Google Shape;1135;p37"/>
              <p:cNvSpPr/>
              <p:nvPr/>
            </p:nvSpPr>
            <p:spPr>
              <a:xfrm>
                <a:off x="5879900" y="2840800"/>
                <a:ext cx="706700" cy="299250"/>
              </a:xfrm>
              <a:custGeom>
                <a:avLst/>
                <a:gdLst/>
                <a:ahLst/>
                <a:cxnLst/>
                <a:rect l="l" t="t" r="r" b="b"/>
                <a:pathLst>
                  <a:path w="28268" h="11970" extrusionOk="0">
                    <a:moveTo>
                      <a:pt x="23921" y="660"/>
                    </a:moveTo>
                    <a:lnTo>
                      <a:pt x="27199" y="2443"/>
                    </a:lnTo>
                    <a:lnTo>
                      <a:pt x="4150" y="11318"/>
                    </a:lnTo>
                    <a:lnTo>
                      <a:pt x="1136" y="10081"/>
                    </a:lnTo>
                    <a:lnTo>
                      <a:pt x="23921" y="660"/>
                    </a:lnTo>
                    <a:close/>
                    <a:moveTo>
                      <a:pt x="23932" y="1"/>
                    </a:moveTo>
                    <a:cubicBezTo>
                      <a:pt x="23894" y="1"/>
                      <a:pt x="23856" y="8"/>
                      <a:pt x="23819" y="22"/>
                    </a:cubicBezTo>
                    <a:lnTo>
                      <a:pt x="194" y="9795"/>
                    </a:lnTo>
                    <a:cubicBezTo>
                      <a:pt x="80" y="9844"/>
                      <a:pt x="1" y="9958"/>
                      <a:pt x="1" y="10086"/>
                    </a:cubicBezTo>
                    <a:cubicBezTo>
                      <a:pt x="1" y="10213"/>
                      <a:pt x="80" y="10327"/>
                      <a:pt x="194" y="10376"/>
                    </a:cubicBezTo>
                    <a:lnTo>
                      <a:pt x="4026" y="11947"/>
                    </a:lnTo>
                    <a:cubicBezTo>
                      <a:pt x="4067" y="11960"/>
                      <a:pt x="4106" y="11970"/>
                      <a:pt x="4146" y="11970"/>
                    </a:cubicBezTo>
                    <a:cubicBezTo>
                      <a:pt x="4181" y="11970"/>
                      <a:pt x="4221" y="11960"/>
                      <a:pt x="4256" y="11947"/>
                    </a:cubicBezTo>
                    <a:lnTo>
                      <a:pt x="28056" y="2782"/>
                    </a:lnTo>
                    <a:cubicBezTo>
                      <a:pt x="28172" y="2737"/>
                      <a:pt x="28251" y="2632"/>
                      <a:pt x="28259" y="2508"/>
                    </a:cubicBezTo>
                    <a:cubicBezTo>
                      <a:pt x="28268" y="2390"/>
                      <a:pt x="28202" y="2275"/>
                      <a:pt x="28097" y="2214"/>
                    </a:cubicBezTo>
                    <a:lnTo>
                      <a:pt x="24088" y="40"/>
                    </a:lnTo>
                    <a:cubicBezTo>
                      <a:pt x="24039" y="14"/>
                      <a:pt x="23986" y="1"/>
                      <a:pt x="2393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6" name="Google Shape;1136;p37"/>
              <p:cNvSpPr/>
              <p:nvPr/>
            </p:nvSpPr>
            <p:spPr>
              <a:xfrm>
                <a:off x="6256350" y="2311675"/>
                <a:ext cx="322225" cy="591425"/>
              </a:xfrm>
              <a:custGeom>
                <a:avLst/>
                <a:gdLst/>
                <a:ahLst/>
                <a:cxnLst/>
                <a:rect l="l" t="t" r="r" b="b"/>
                <a:pathLst>
                  <a:path w="12889" h="23657" extrusionOk="0">
                    <a:moveTo>
                      <a:pt x="0" y="0"/>
                    </a:moveTo>
                    <a:lnTo>
                      <a:pt x="8880" y="21478"/>
                    </a:lnTo>
                    <a:lnTo>
                      <a:pt x="12889" y="23656"/>
                    </a:lnTo>
                    <a:lnTo>
                      <a:pt x="3855" y="1518"/>
                    </a:lnTo>
                    <a:lnTo>
                      <a:pt x="458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7" name="Google Shape;1137;p37"/>
              <p:cNvSpPr/>
              <p:nvPr/>
            </p:nvSpPr>
            <p:spPr>
              <a:xfrm>
                <a:off x="6247875" y="2303825"/>
                <a:ext cx="339175" cy="607050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24282" extrusionOk="0">
                    <a:moveTo>
                      <a:pt x="907" y="877"/>
                    </a:moveTo>
                    <a:lnTo>
                      <a:pt x="3956" y="2074"/>
                    </a:lnTo>
                    <a:lnTo>
                      <a:pt x="12608" y="23274"/>
                    </a:lnTo>
                    <a:lnTo>
                      <a:pt x="9470" y="21572"/>
                    </a:lnTo>
                    <a:lnTo>
                      <a:pt x="907" y="877"/>
                    </a:lnTo>
                    <a:close/>
                    <a:moveTo>
                      <a:pt x="339" y="1"/>
                    </a:moveTo>
                    <a:cubicBezTo>
                      <a:pt x="257" y="1"/>
                      <a:pt x="175" y="34"/>
                      <a:pt x="115" y="93"/>
                    </a:cubicBezTo>
                    <a:cubicBezTo>
                      <a:pt x="27" y="186"/>
                      <a:pt x="0" y="318"/>
                      <a:pt x="49" y="432"/>
                    </a:cubicBezTo>
                    <a:lnTo>
                      <a:pt x="8934" y="21911"/>
                    </a:lnTo>
                    <a:cubicBezTo>
                      <a:pt x="8960" y="21976"/>
                      <a:pt x="9007" y="22033"/>
                      <a:pt x="9074" y="22069"/>
                    </a:cubicBezTo>
                    <a:lnTo>
                      <a:pt x="13079" y="24243"/>
                    </a:lnTo>
                    <a:cubicBezTo>
                      <a:pt x="13122" y="24269"/>
                      <a:pt x="13175" y="24282"/>
                      <a:pt x="13228" y="24282"/>
                    </a:cubicBezTo>
                    <a:cubicBezTo>
                      <a:pt x="13303" y="24282"/>
                      <a:pt x="13378" y="24255"/>
                      <a:pt x="13435" y="24203"/>
                    </a:cubicBezTo>
                    <a:cubicBezTo>
                      <a:pt x="13536" y="24115"/>
                      <a:pt x="13567" y="23975"/>
                      <a:pt x="13518" y="23851"/>
                    </a:cubicBezTo>
                    <a:lnTo>
                      <a:pt x="4484" y="1713"/>
                    </a:lnTo>
                    <a:cubicBezTo>
                      <a:pt x="4454" y="1634"/>
                      <a:pt x="4392" y="1572"/>
                      <a:pt x="4308" y="1541"/>
                    </a:cubicBezTo>
                    <a:lnTo>
                      <a:pt x="453" y="24"/>
                    </a:lnTo>
                    <a:cubicBezTo>
                      <a:pt x="417" y="8"/>
                      <a:pt x="378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8" name="Google Shape;1138;p37"/>
              <p:cNvSpPr/>
              <p:nvPr/>
            </p:nvSpPr>
            <p:spPr>
              <a:xfrm>
                <a:off x="3503075" y="4401375"/>
                <a:ext cx="854550" cy="862725"/>
              </a:xfrm>
              <a:custGeom>
                <a:avLst/>
                <a:gdLst/>
                <a:ahLst/>
                <a:cxnLst/>
                <a:rect l="l" t="t" r="r" b="b"/>
                <a:pathLst>
                  <a:path w="34182" h="34509" extrusionOk="0">
                    <a:moveTo>
                      <a:pt x="16211" y="1"/>
                    </a:moveTo>
                    <a:lnTo>
                      <a:pt x="1" y="19770"/>
                    </a:lnTo>
                    <a:lnTo>
                      <a:pt x="17976" y="34508"/>
                    </a:lnTo>
                    <a:lnTo>
                      <a:pt x="34182" y="14737"/>
                    </a:lnTo>
                    <a:lnTo>
                      <a:pt x="16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3495050" y="4393525"/>
                <a:ext cx="871400" cy="878350"/>
              </a:xfrm>
              <a:custGeom>
                <a:avLst/>
                <a:gdLst/>
                <a:ahLst/>
                <a:cxnLst/>
                <a:rect l="l" t="t" r="r" b="b"/>
                <a:pathLst>
                  <a:path w="34856" h="35134" extrusionOk="0">
                    <a:moveTo>
                      <a:pt x="16576" y="754"/>
                    </a:moveTo>
                    <a:lnTo>
                      <a:pt x="34063" y="15095"/>
                    </a:lnTo>
                    <a:lnTo>
                      <a:pt x="18253" y="34382"/>
                    </a:lnTo>
                    <a:lnTo>
                      <a:pt x="761" y="20041"/>
                    </a:lnTo>
                    <a:lnTo>
                      <a:pt x="16576" y="754"/>
                    </a:lnTo>
                    <a:close/>
                    <a:moveTo>
                      <a:pt x="16532" y="0"/>
                    </a:moveTo>
                    <a:cubicBezTo>
                      <a:pt x="16522" y="0"/>
                      <a:pt x="16512" y="1"/>
                      <a:pt x="16502" y="2"/>
                    </a:cubicBezTo>
                    <a:cubicBezTo>
                      <a:pt x="16417" y="11"/>
                      <a:pt x="16343" y="51"/>
                      <a:pt x="16291" y="116"/>
                    </a:cubicBezTo>
                    <a:lnTo>
                      <a:pt x="80" y="19887"/>
                    </a:lnTo>
                    <a:cubicBezTo>
                      <a:pt x="27" y="19952"/>
                      <a:pt x="1" y="20037"/>
                      <a:pt x="9" y="20116"/>
                    </a:cubicBezTo>
                    <a:cubicBezTo>
                      <a:pt x="18" y="20200"/>
                      <a:pt x="58" y="20275"/>
                      <a:pt x="123" y="20327"/>
                    </a:cubicBezTo>
                    <a:lnTo>
                      <a:pt x="18094" y="35064"/>
                    </a:lnTo>
                    <a:cubicBezTo>
                      <a:pt x="18156" y="35112"/>
                      <a:pt x="18226" y="35134"/>
                      <a:pt x="18297" y="35134"/>
                    </a:cubicBezTo>
                    <a:cubicBezTo>
                      <a:pt x="18385" y="35134"/>
                      <a:pt x="18477" y="35094"/>
                      <a:pt x="18539" y="35020"/>
                    </a:cubicBezTo>
                    <a:lnTo>
                      <a:pt x="34745" y="15249"/>
                    </a:lnTo>
                    <a:cubicBezTo>
                      <a:pt x="34855" y="15117"/>
                      <a:pt x="34837" y="14919"/>
                      <a:pt x="34701" y="14809"/>
                    </a:cubicBezTo>
                    <a:lnTo>
                      <a:pt x="16730" y="72"/>
                    </a:lnTo>
                    <a:cubicBezTo>
                      <a:pt x="16673" y="26"/>
                      <a:pt x="16599" y="0"/>
                      <a:pt x="165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3952475" y="4769800"/>
                <a:ext cx="519125" cy="494300"/>
              </a:xfrm>
              <a:custGeom>
                <a:avLst/>
                <a:gdLst/>
                <a:ahLst/>
                <a:cxnLst/>
                <a:rect l="l" t="t" r="r" b="b"/>
                <a:pathLst>
                  <a:path w="20765" h="19772" extrusionOk="0">
                    <a:moveTo>
                      <a:pt x="16206" y="0"/>
                    </a:moveTo>
                    <a:lnTo>
                      <a:pt x="0" y="19771"/>
                    </a:lnTo>
                    <a:lnTo>
                      <a:pt x="4114" y="19349"/>
                    </a:lnTo>
                    <a:lnTo>
                      <a:pt x="20765" y="27"/>
                    </a:lnTo>
                    <a:lnTo>
                      <a:pt x="162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1" name="Google Shape;1141;p37"/>
              <p:cNvSpPr/>
              <p:nvPr/>
            </p:nvSpPr>
            <p:spPr>
              <a:xfrm>
                <a:off x="3944000" y="4761975"/>
                <a:ext cx="536075" cy="5099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20396" extrusionOk="0">
                    <a:moveTo>
                      <a:pt x="16695" y="626"/>
                    </a:moveTo>
                    <a:lnTo>
                      <a:pt x="20426" y="647"/>
                    </a:lnTo>
                    <a:lnTo>
                      <a:pt x="4299" y="19362"/>
                    </a:lnTo>
                    <a:lnTo>
                      <a:pt x="1060" y="19696"/>
                    </a:lnTo>
                    <a:lnTo>
                      <a:pt x="1060" y="19696"/>
                    </a:lnTo>
                    <a:lnTo>
                      <a:pt x="16695" y="626"/>
                    </a:lnTo>
                    <a:close/>
                    <a:moveTo>
                      <a:pt x="16550" y="1"/>
                    </a:moveTo>
                    <a:cubicBezTo>
                      <a:pt x="16431" y="5"/>
                      <a:pt x="16365" y="40"/>
                      <a:pt x="16303" y="115"/>
                    </a:cubicBezTo>
                    <a:lnTo>
                      <a:pt x="96" y="19885"/>
                    </a:lnTo>
                    <a:cubicBezTo>
                      <a:pt x="13" y="19983"/>
                      <a:pt x="0" y="20119"/>
                      <a:pt x="61" y="20233"/>
                    </a:cubicBezTo>
                    <a:cubicBezTo>
                      <a:pt x="114" y="20334"/>
                      <a:pt x="224" y="20396"/>
                      <a:pt x="339" y="20396"/>
                    </a:cubicBezTo>
                    <a:lnTo>
                      <a:pt x="370" y="20396"/>
                    </a:lnTo>
                    <a:lnTo>
                      <a:pt x="4488" y="19969"/>
                    </a:lnTo>
                    <a:cubicBezTo>
                      <a:pt x="4568" y="19965"/>
                      <a:pt x="4637" y="19926"/>
                      <a:pt x="4690" y="19863"/>
                    </a:cubicBezTo>
                    <a:lnTo>
                      <a:pt x="21341" y="547"/>
                    </a:lnTo>
                    <a:cubicBezTo>
                      <a:pt x="21420" y="454"/>
                      <a:pt x="21443" y="322"/>
                      <a:pt x="21390" y="212"/>
                    </a:cubicBezTo>
                    <a:cubicBezTo>
                      <a:pt x="21341" y="98"/>
                      <a:pt x="21227" y="27"/>
                      <a:pt x="21108" y="27"/>
                    </a:cubicBezTo>
                    <a:lnTo>
                      <a:pt x="1655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2" name="Google Shape;1142;p37"/>
              <p:cNvSpPr/>
              <p:nvPr/>
            </p:nvSpPr>
            <p:spPr>
              <a:xfrm>
                <a:off x="3908350" y="4389250"/>
                <a:ext cx="563250" cy="381225"/>
              </a:xfrm>
              <a:custGeom>
                <a:avLst/>
                <a:gdLst/>
                <a:ahLst/>
                <a:cxnLst/>
                <a:rect l="l" t="t" r="r" b="b"/>
                <a:pathLst>
                  <a:path w="22530" h="15249" extrusionOk="0">
                    <a:moveTo>
                      <a:pt x="4115" y="1"/>
                    </a:moveTo>
                    <a:lnTo>
                      <a:pt x="488" y="428"/>
                    </a:lnTo>
                    <a:lnTo>
                      <a:pt x="0" y="486"/>
                    </a:lnTo>
                    <a:lnTo>
                      <a:pt x="17971" y="15222"/>
                    </a:lnTo>
                    <a:lnTo>
                      <a:pt x="22530" y="15249"/>
                    </a:lnTo>
                    <a:lnTo>
                      <a:pt x="22530" y="15249"/>
                    </a:lnTo>
                    <a:lnTo>
                      <a:pt x="41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3" name="Google Shape;1143;p37"/>
              <p:cNvSpPr/>
              <p:nvPr/>
            </p:nvSpPr>
            <p:spPr>
              <a:xfrm>
                <a:off x="3899875" y="4381400"/>
                <a:ext cx="580200" cy="396900"/>
              </a:xfrm>
              <a:custGeom>
                <a:avLst/>
                <a:gdLst/>
                <a:ahLst/>
                <a:cxnLst/>
                <a:rect l="l" t="t" r="r" b="b"/>
                <a:pathLst>
                  <a:path w="23208" h="15876" extrusionOk="0">
                    <a:moveTo>
                      <a:pt x="4357" y="641"/>
                    </a:moveTo>
                    <a:lnTo>
                      <a:pt x="21993" y="15246"/>
                    </a:lnTo>
                    <a:lnTo>
                      <a:pt x="18425" y="15224"/>
                    </a:lnTo>
                    <a:lnTo>
                      <a:pt x="1105" y="1024"/>
                    </a:lnTo>
                    <a:lnTo>
                      <a:pt x="4357" y="641"/>
                    </a:lnTo>
                    <a:close/>
                    <a:moveTo>
                      <a:pt x="4449" y="1"/>
                    </a:moveTo>
                    <a:cubicBezTo>
                      <a:pt x="4439" y="1"/>
                      <a:pt x="4428" y="1"/>
                      <a:pt x="4418" y="2"/>
                    </a:cubicBezTo>
                    <a:lnTo>
                      <a:pt x="299" y="487"/>
                    </a:lnTo>
                    <a:cubicBezTo>
                      <a:pt x="177" y="504"/>
                      <a:pt x="71" y="593"/>
                      <a:pt x="35" y="711"/>
                    </a:cubicBezTo>
                    <a:cubicBezTo>
                      <a:pt x="0" y="830"/>
                      <a:pt x="45" y="962"/>
                      <a:pt x="141" y="1042"/>
                    </a:cubicBezTo>
                    <a:lnTo>
                      <a:pt x="18112" y="15778"/>
                    </a:lnTo>
                    <a:cubicBezTo>
                      <a:pt x="18169" y="15822"/>
                      <a:pt x="18240" y="15849"/>
                      <a:pt x="18310" y="15849"/>
                    </a:cubicBezTo>
                    <a:lnTo>
                      <a:pt x="22869" y="15875"/>
                    </a:lnTo>
                    <a:cubicBezTo>
                      <a:pt x="23001" y="15875"/>
                      <a:pt x="23120" y="15796"/>
                      <a:pt x="23163" y="15668"/>
                    </a:cubicBezTo>
                    <a:cubicBezTo>
                      <a:pt x="23208" y="15545"/>
                      <a:pt x="23173" y="15404"/>
                      <a:pt x="23071" y="15321"/>
                    </a:cubicBezTo>
                    <a:lnTo>
                      <a:pt x="4656" y="73"/>
                    </a:lnTo>
                    <a:cubicBezTo>
                      <a:pt x="4598" y="27"/>
                      <a:pt x="4523" y="1"/>
                      <a:pt x="444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>
                <a:off x="5366600" y="1371975"/>
                <a:ext cx="689000" cy="670275"/>
              </a:xfrm>
              <a:custGeom>
                <a:avLst/>
                <a:gdLst/>
                <a:ahLst/>
                <a:cxnLst/>
                <a:rect l="l" t="t" r="r" b="b"/>
                <a:pathLst>
                  <a:path w="27560" h="26811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7" y="26811"/>
                    </a:lnTo>
                    <a:lnTo>
                      <a:pt x="27560" y="16695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>
                <a:off x="5357700" y="1364200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6" y="738"/>
                    </a:moveTo>
                    <a:lnTo>
                      <a:pt x="27489" y="16883"/>
                    </a:lnTo>
                    <a:lnTo>
                      <a:pt x="9676" y="26695"/>
                    </a:lnTo>
                    <a:lnTo>
                      <a:pt x="783" y="10551"/>
                    </a:lnTo>
                    <a:lnTo>
                      <a:pt x="18596" y="738"/>
                    </a:lnTo>
                    <a:close/>
                    <a:moveTo>
                      <a:pt x="18720" y="0"/>
                    </a:moveTo>
                    <a:cubicBezTo>
                      <a:pt x="18667" y="0"/>
                      <a:pt x="18615" y="13"/>
                      <a:pt x="18570" y="39"/>
                    </a:cubicBezTo>
                    <a:lnTo>
                      <a:pt x="207" y="10155"/>
                    </a:lnTo>
                    <a:cubicBezTo>
                      <a:pt x="58" y="10238"/>
                      <a:pt x="1" y="10427"/>
                      <a:pt x="84" y="10582"/>
                    </a:cubicBezTo>
                    <a:lnTo>
                      <a:pt x="9280" y="27272"/>
                    </a:lnTo>
                    <a:cubicBezTo>
                      <a:pt x="9337" y="27377"/>
                      <a:pt x="9443" y="27435"/>
                      <a:pt x="9553" y="27435"/>
                    </a:cubicBezTo>
                    <a:cubicBezTo>
                      <a:pt x="9606" y="27435"/>
                      <a:pt x="9658" y="27422"/>
                      <a:pt x="9707" y="27395"/>
                    </a:cubicBezTo>
                    <a:lnTo>
                      <a:pt x="28066" y="17279"/>
                    </a:lnTo>
                    <a:cubicBezTo>
                      <a:pt x="28140" y="17239"/>
                      <a:pt x="28193" y="17174"/>
                      <a:pt x="28215" y="17094"/>
                    </a:cubicBezTo>
                    <a:cubicBezTo>
                      <a:pt x="28241" y="17010"/>
                      <a:pt x="28233" y="16927"/>
                      <a:pt x="28188" y="16852"/>
                    </a:cubicBezTo>
                    <a:lnTo>
                      <a:pt x="18992" y="161"/>
                    </a:lnTo>
                    <a:cubicBezTo>
                      <a:pt x="18952" y="86"/>
                      <a:pt x="18886" y="34"/>
                      <a:pt x="18807" y="12"/>
                    </a:cubicBezTo>
                    <a:cubicBezTo>
                      <a:pt x="18779" y="4"/>
                      <a:pt x="18749" y="0"/>
                      <a:pt x="187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>
                <a:off x="5596500" y="1789325"/>
                <a:ext cx="5456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21827" h="11047" extrusionOk="0">
                    <a:moveTo>
                      <a:pt x="18364" y="1"/>
                    </a:moveTo>
                    <a:lnTo>
                      <a:pt x="1" y="10117"/>
                    </a:lnTo>
                    <a:lnTo>
                      <a:pt x="3266" y="11046"/>
                    </a:lnTo>
                    <a:lnTo>
                      <a:pt x="21827" y="1410"/>
                    </a:lnTo>
                    <a:lnTo>
                      <a:pt x="183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588475" y="1781500"/>
                <a:ext cx="56162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22465" h="11671" extrusionOk="0">
                    <a:moveTo>
                      <a:pt x="18707" y="657"/>
                    </a:moveTo>
                    <a:lnTo>
                      <a:pt x="21400" y="1757"/>
                    </a:lnTo>
                    <a:lnTo>
                      <a:pt x="3557" y="11024"/>
                    </a:lnTo>
                    <a:lnTo>
                      <a:pt x="1140" y="10338"/>
                    </a:lnTo>
                    <a:lnTo>
                      <a:pt x="18707" y="657"/>
                    </a:lnTo>
                    <a:close/>
                    <a:moveTo>
                      <a:pt x="18683" y="0"/>
                    </a:moveTo>
                    <a:cubicBezTo>
                      <a:pt x="18632" y="0"/>
                      <a:pt x="18581" y="12"/>
                      <a:pt x="18535" y="37"/>
                    </a:cubicBezTo>
                    <a:lnTo>
                      <a:pt x="173" y="10153"/>
                    </a:lnTo>
                    <a:cubicBezTo>
                      <a:pt x="63" y="10214"/>
                      <a:pt x="1" y="10338"/>
                      <a:pt x="15" y="10466"/>
                    </a:cubicBezTo>
                    <a:cubicBezTo>
                      <a:pt x="27" y="10588"/>
                      <a:pt x="116" y="10694"/>
                      <a:pt x="238" y="10730"/>
                    </a:cubicBezTo>
                    <a:lnTo>
                      <a:pt x="3504" y="11662"/>
                    </a:lnTo>
                    <a:cubicBezTo>
                      <a:pt x="3530" y="11667"/>
                      <a:pt x="3561" y="11671"/>
                      <a:pt x="3587" y="11671"/>
                    </a:cubicBezTo>
                    <a:cubicBezTo>
                      <a:pt x="3640" y="11671"/>
                      <a:pt x="3689" y="11662"/>
                      <a:pt x="3733" y="11636"/>
                    </a:cubicBezTo>
                    <a:lnTo>
                      <a:pt x="22293" y="1999"/>
                    </a:lnTo>
                    <a:cubicBezTo>
                      <a:pt x="22399" y="1942"/>
                      <a:pt x="22465" y="1828"/>
                      <a:pt x="22460" y="1709"/>
                    </a:cubicBezTo>
                    <a:cubicBezTo>
                      <a:pt x="22456" y="1585"/>
                      <a:pt x="22377" y="1475"/>
                      <a:pt x="22267" y="1432"/>
                    </a:cubicBezTo>
                    <a:lnTo>
                      <a:pt x="18803" y="23"/>
                    </a:lnTo>
                    <a:cubicBezTo>
                      <a:pt x="18764" y="8"/>
                      <a:pt x="18724" y="0"/>
                      <a:pt x="186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5825675" y="1371975"/>
                <a:ext cx="316500" cy="452600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18104" extrusionOk="0">
                    <a:moveTo>
                      <a:pt x="1" y="0"/>
                    </a:moveTo>
                    <a:lnTo>
                      <a:pt x="9197" y="16695"/>
                    </a:lnTo>
                    <a:lnTo>
                      <a:pt x="12660" y="18104"/>
                    </a:lnTo>
                    <a:lnTo>
                      <a:pt x="3283" y="884"/>
                    </a:lnTo>
                    <a:lnTo>
                      <a:pt x="391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5817300" y="13642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7" y="1465"/>
                    </a:lnTo>
                    <a:lnTo>
                      <a:pt x="12300" y="17794"/>
                    </a:lnTo>
                    <a:lnTo>
                      <a:pt x="9752" y="16755"/>
                    </a:lnTo>
                    <a:lnTo>
                      <a:pt x="964" y="809"/>
                    </a:lnTo>
                    <a:close/>
                    <a:moveTo>
                      <a:pt x="333" y="0"/>
                    </a:moveTo>
                    <a:cubicBezTo>
                      <a:pt x="239" y="0"/>
                      <a:pt x="149" y="44"/>
                      <a:pt x="88" y="118"/>
                    </a:cubicBezTo>
                    <a:cubicBezTo>
                      <a:pt x="13" y="218"/>
                      <a:pt x="1" y="356"/>
                      <a:pt x="62" y="465"/>
                    </a:cubicBezTo>
                    <a:lnTo>
                      <a:pt x="9259" y="17156"/>
                    </a:lnTo>
                    <a:cubicBezTo>
                      <a:pt x="9294" y="17217"/>
                      <a:pt x="9347" y="17270"/>
                      <a:pt x="9413" y="17296"/>
                    </a:cubicBezTo>
                    <a:lnTo>
                      <a:pt x="12876" y="18705"/>
                    </a:lnTo>
                    <a:cubicBezTo>
                      <a:pt x="12916" y="18718"/>
                      <a:pt x="12956" y="18726"/>
                      <a:pt x="12995" y="18726"/>
                    </a:cubicBezTo>
                    <a:cubicBezTo>
                      <a:pt x="13082" y="18726"/>
                      <a:pt x="13167" y="18691"/>
                      <a:pt x="13228" y="18621"/>
                    </a:cubicBezTo>
                    <a:cubicBezTo>
                      <a:pt x="13316" y="18524"/>
                      <a:pt x="13334" y="18379"/>
                      <a:pt x="13267" y="18265"/>
                    </a:cubicBezTo>
                    <a:lnTo>
                      <a:pt x="3890" y="1046"/>
                    </a:lnTo>
                    <a:cubicBezTo>
                      <a:pt x="3851" y="971"/>
                      <a:pt x="3780" y="919"/>
                      <a:pt x="3697" y="896"/>
                    </a:cubicBezTo>
                    <a:lnTo>
                      <a:pt x="419" y="12"/>
                    </a:lnTo>
                    <a:cubicBezTo>
                      <a:pt x="390" y="4"/>
                      <a:pt x="361" y="0"/>
                      <a:pt x="3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4849325" y="2437300"/>
                <a:ext cx="689025" cy="670175"/>
              </a:xfrm>
              <a:custGeom>
                <a:avLst/>
                <a:gdLst/>
                <a:ahLst/>
                <a:cxnLst/>
                <a:rect l="l" t="t" r="r" b="b"/>
                <a:pathLst>
                  <a:path w="27561" h="26807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8" y="26806"/>
                    </a:lnTo>
                    <a:lnTo>
                      <a:pt x="27560" y="16690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840450" y="2429425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5" y="737"/>
                    </a:moveTo>
                    <a:lnTo>
                      <a:pt x="27489" y="16882"/>
                    </a:lnTo>
                    <a:lnTo>
                      <a:pt x="9676" y="26695"/>
                    </a:lnTo>
                    <a:lnTo>
                      <a:pt x="784" y="10555"/>
                    </a:lnTo>
                    <a:lnTo>
                      <a:pt x="18595" y="737"/>
                    </a:lnTo>
                    <a:close/>
                    <a:moveTo>
                      <a:pt x="18717" y="1"/>
                    </a:moveTo>
                    <a:cubicBezTo>
                      <a:pt x="18667" y="1"/>
                      <a:pt x="18616" y="12"/>
                      <a:pt x="18569" y="37"/>
                    </a:cubicBezTo>
                    <a:lnTo>
                      <a:pt x="207" y="10154"/>
                    </a:lnTo>
                    <a:cubicBezTo>
                      <a:pt x="57" y="10238"/>
                      <a:pt x="0" y="10431"/>
                      <a:pt x="83" y="10581"/>
                    </a:cubicBezTo>
                    <a:lnTo>
                      <a:pt x="9280" y="27271"/>
                    </a:lnTo>
                    <a:cubicBezTo>
                      <a:pt x="9320" y="27346"/>
                      <a:pt x="9385" y="27399"/>
                      <a:pt x="9470" y="27421"/>
                    </a:cubicBezTo>
                    <a:cubicBezTo>
                      <a:pt x="9496" y="27430"/>
                      <a:pt x="9527" y="27434"/>
                      <a:pt x="9553" y="27434"/>
                    </a:cubicBezTo>
                    <a:cubicBezTo>
                      <a:pt x="9606" y="27434"/>
                      <a:pt x="9659" y="27421"/>
                      <a:pt x="9707" y="27395"/>
                    </a:cubicBezTo>
                    <a:lnTo>
                      <a:pt x="28065" y="17278"/>
                    </a:lnTo>
                    <a:cubicBezTo>
                      <a:pt x="28140" y="17239"/>
                      <a:pt x="28193" y="17172"/>
                      <a:pt x="28215" y="17093"/>
                    </a:cubicBezTo>
                    <a:cubicBezTo>
                      <a:pt x="28242" y="17014"/>
                      <a:pt x="28232" y="16926"/>
                      <a:pt x="28189" y="16855"/>
                    </a:cubicBezTo>
                    <a:lnTo>
                      <a:pt x="18991" y="161"/>
                    </a:lnTo>
                    <a:cubicBezTo>
                      <a:pt x="18934" y="58"/>
                      <a:pt x="18827" y="1"/>
                      <a:pt x="187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5079275" y="2854550"/>
                <a:ext cx="545650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21826" h="11050" extrusionOk="0">
                    <a:moveTo>
                      <a:pt x="18362" y="0"/>
                    </a:moveTo>
                    <a:lnTo>
                      <a:pt x="0" y="10116"/>
                    </a:lnTo>
                    <a:lnTo>
                      <a:pt x="3265" y="11050"/>
                    </a:lnTo>
                    <a:lnTo>
                      <a:pt x="21825" y="1408"/>
                    </a:lnTo>
                    <a:lnTo>
                      <a:pt x="183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5071100" y="2846750"/>
                <a:ext cx="561725" cy="291850"/>
              </a:xfrm>
              <a:custGeom>
                <a:avLst/>
                <a:gdLst/>
                <a:ahLst/>
                <a:cxnLst/>
                <a:rect l="l" t="t" r="r" b="b"/>
                <a:pathLst>
                  <a:path w="22469" h="11674" extrusionOk="0">
                    <a:moveTo>
                      <a:pt x="18711" y="660"/>
                    </a:moveTo>
                    <a:lnTo>
                      <a:pt x="21404" y="1756"/>
                    </a:lnTo>
                    <a:lnTo>
                      <a:pt x="3561" y="11027"/>
                    </a:lnTo>
                    <a:lnTo>
                      <a:pt x="1146" y="10337"/>
                    </a:lnTo>
                    <a:lnTo>
                      <a:pt x="18711" y="660"/>
                    </a:lnTo>
                    <a:close/>
                    <a:moveTo>
                      <a:pt x="18695" y="0"/>
                    </a:moveTo>
                    <a:cubicBezTo>
                      <a:pt x="18642" y="0"/>
                      <a:pt x="18589" y="14"/>
                      <a:pt x="18540" y="40"/>
                    </a:cubicBezTo>
                    <a:lnTo>
                      <a:pt x="177" y="10156"/>
                    </a:lnTo>
                    <a:cubicBezTo>
                      <a:pt x="67" y="10217"/>
                      <a:pt x="1" y="10337"/>
                      <a:pt x="19" y="10464"/>
                    </a:cubicBezTo>
                    <a:cubicBezTo>
                      <a:pt x="33" y="10591"/>
                      <a:pt x="120" y="10697"/>
                      <a:pt x="244" y="10728"/>
                    </a:cubicBezTo>
                    <a:lnTo>
                      <a:pt x="3508" y="11661"/>
                    </a:lnTo>
                    <a:cubicBezTo>
                      <a:pt x="3535" y="11669"/>
                      <a:pt x="3565" y="11674"/>
                      <a:pt x="3592" y="11674"/>
                    </a:cubicBezTo>
                    <a:cubicBezTo>
                      <a:pt x="3644" y="11674"/>
                      <a:pt x="3693" y="11661"/>
                      <a:pt x="3737" y="11639"/>
                    </a:cubicBezTo>
                    <a:lnTo>
                      <a:pt x="22298" y="1998"/>
                    </a:lnTo>
                    <a:cubicBezTo>
                      <a:pt x="22403" y="1945"/>
                      <a:pt x="22469" y="1831"/>
                      <a:pt x="22465" y="1707"/>
                    </a:cubicBezTo>
                    <a:cubicBezTo>
                      <a:pt x="22460" y="1584"/>
                      <a:pt x="22381" y="1478"/>
                      <a:pt x="22271" y="1430"/>
                    </a:cubicBezTo>
                    <a:lnTo>
                      <a:pt x="18809" y="22"/>
                    </a:lnTo>
                    <a:cubicBezTo>
                      <a:pt x="18772" y="7"/>
                      <a:pt x="18733" y="0"/>
                      <a:pt x="1869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5308400" y="2437300"/>
                <a:ext cx="316525" cy="452450"/>
              </a:xfrm>
              <a:custGeom>
                <a:avLst/>
                <a:gdLst/>
                <a:ahLst/>
                <a:cxnLst/>
                <a:rect l="l" t="t" r="r" b="b"/>
                <a:pathLst>
                  <a:path w="12661" h="18098" extrusionOk="0">
                    <a:moveTo>
                      <a:pt x="1" y="0"/>
                    </a:moveTo>
                    <a:lnTo>
                      <a:pt x="9197" y="16690"/>
                    </a:lnTo>
                    <a:lnTo>
                      <a:pt x="12660" y="18098"/>
                    </a:lnTo>
                    <a:lnTo>
                      <a:pt x="3283" y="884"/>
                    </a:lnTo>
                    <a:lnTo>
                      <a:pt x="393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5" name="Google Shape;1155;p37"/>
              <p:cNvSpPr/>
              <p:nvPr/>
            </p:nvSpPr>
            <p:spPr>
              <a:xfrm>
                <a:off x="5300050" y="24294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6" y="1464"/>
                    </a:lnTo>
                    <a:lnTo>
                      <a:pt x="12299" y="17794"/>
                    </a:lnTo>
                    <a:lnTo>
                      <a:pt x="12299" y="17794"/>
                    </a:lnTo>
                    <a:lnTo>
                      <a:pt x="9752" y="16760"/>
                    </a:lnTo>
                    <a:lnTo>
                      <a:pt x="964" y="809"/>
                    </a:lnTo>
                    <a:close/>
                    <a:moveTo>
                      <a:pt x="334" y="0"/>
                    </a:moveTo>
                    <a:cubicBezTo>
                      <a:pt x="240" y="0"/>
                      <a:pt x="150" y="44"/>
                      <a:pt x="89" y="123"/>
                    </a:cubicBezTo>
                    <a:cubicBezTo>
                      <a:pt x="14" y="219"/>
                      <a:pt x="0" y="355"/>
                      <a:pt x="62" y="466"/>
                    </a:cubicBezTo>
                    <a:lnTo>
                      <a:pt x="9259" y="17156"/>
                    </a:lnTo>
                    <a:cubicBezTo>
                      <a:pt x="9294" y="17222"/>
                      <a:pt x="9346" y="17270"/>
                      <a:pt x="9413" y="17297"/>
                    </a:cubicBezTo>
                    <a:lnTo>
                      <a:pt x="12876" y="18704"/>
                    </a:lnTo>
                    <a:cubicBezTo>
                      <a:pt x="12915" y="18722"/>
                      <a:pt x="12955" y="18727"/>
                      <a:pt x="12994" y="18727"/>
                    </a:cubicBezTo>
                    <a:cubicBezTo>
                      <a:pt x="13083" y="18727"/>
                      <a:pt x="13166" y="18692"/>
                      <a:pt x="13228" y="18625"/>
                    </a:cubicBezTo>
                    <a:cubicBezTo>
                      <a:pt x="13316" y="18525"/>
                      <a:pt x="13333" y="18383"/>
                      <a:pt x="13268" y="18265"/>
                    </a:cubicBezTo>
                    <a:lnTo>
                      <a:pt x="3891" y="1051"/>
                    </a:lnTo>
                    <a:cubicBezTo>
                      <a:pt x="3851" y="972"/>
                      <a:pt x="3780" y="919"/>
                      <a:pt x="3696" y="897"/>
                    </a:cubicBezTo>
                    <a:lnTo>
                      <a:pt x="418" y="12"/>
                    </a:lnTo>
                    <a:cubicBezTo>
                      <a:pt x="390" y="4"/>
                      <a:pt x="362" y="0"/>
                      <a:pt x="3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6" name="Google Shape;1156;p37"/>
              <p:cNvSpPr/>
              <p:nvPr/>
            </p:nvSpPr>
            <p:spPr>
              <a:xfrm>
                <a:off x="5446575" y="3415025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1"/>
                    </a:moveTo>
                    <a:lnTo>
                      <a:pt x="0" y="4515"/>
                    </a:lnTo>
                    <a:lnTo>
                      <a:pt x="4106" y="12432"/>
                    </a:lnTo>
                    <a:lnTo>
                      <a:pt x="12815" y="7917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7" name="Google Shape;1157;p37"/>
              <p:cNvSpPr/>
              <p:nvPr/>
            </p:nvSpPr>
            <p:spPr>
              <a:xfrm>
                <a:off x="5438550" y="3407225"/>
                <a:ext cx="336550" cy="326425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57" extrusionOk="0">
                    <a:moveTo>
                      <a:pt x="8898" y="735"/>
                    </a:moveTo>
                    <a:lnTo>
                      <a:pt x="12718" y="8093"/>
                    </a:lnTo>
                    <a:lnTo>
                      <a:pt x="4564" y="12321"/>
                    </a:lnTo>
                    <a:lnTo>
                      <a:pt x="744" y="4959"/>
                    </a:lnTo>
                    <a:lnTo>
                      <a:pt x="8898" y="735"/>
                    </a:lnTo>
                    <a:close/>
                    <a:moveTo>
                      <a:pt x="9032" y="0"/>
                    </a:moveTo>
                    <a:cubicBezTo>
                      <a:pt x="8984" y="0"/>
                      <a:pt x="8935" y="12"/>
                      <a:pt x="8889" y="36"/>
                    </a:cubicBezTo>
                    <a:lnTo>
                      <a:pt x="181" y="4551"/>
                    </a:lnTo>
                    <a:cubicBezTo>
                      <a:pt x="106" y="4590"/>
                      <a:pt x="49" y="4656"/>
                      <a:pt x="27" y="4736"/>
                    </a:cubicBezTo>
                    <a:cubicBezTo>
                      <a:pt x="0" y="4811"/>
                      <a:pt x="9" y="4898"/>
                      <a:pt x="45" y="4973"/>
                    </a:cubicBezTo>
                    <a:lnTo>
                      <a:pt x="4150" y="12890"/>
                    </a:lnTo>
                    <a:cubicBezTo>
                      <a:pt x="4207" y="12995"/>
                      <a:pt x="4318" y="13056"/>
                      <a:pt x="4427" y="13056"/>
                    </a:cubicBezTo>
                    <a:cubicBezTo>
                      <a:pt x="4480" y="13056"/>
                      <a:pt x="4529" y="13048"/>
                      <a:pt x="4572" y="13022"/>
                    </a:cubicBezTo>
                    <a:lnTo>
                      <a:pt x="13280" y="8507"/>
                    </a:lnTo>
                    <a:cubicBezTo>
                      <a:pt x="13355" y="8467"/>
                      <a:pt x="13412" y="8401"/>
                      <a:pt x="13435" y="8322"/>
                    </a:cubicBezTo>
                    <a:cubicBezTo>
                      <a:pt x="13461" y="8243"/>
                      <a:pt x="13453" y="8158"/>
                      <a:pt x="13417" y="8084"/>
                    </a:cubicBezTo>
                    <a:lnTo>
                      <a:pt x="9312" y="168"/>
                    </a:lnTo>
                    <a:cubicBezTo>
                      <a:pt x="9254" y="61"/>
                      <a:pt x="914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8" name="Google Shape;1158;p37"/>
              <p:cNvSpPr/>
              <p:nvPr/>
            </p:nvSpPr>
            <p:spPr>
              <a:xfrm>
                <a:off x="5549225" y="3612950"/>
                <a:ext cx="257875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5" h="4991" extrusionOk="0">
                    <a:moveTo>
                      <a:pt x="8709" y="0"/>
                    </a:moveTo>
                    <a:lnTo>
                      <a:pt x="0" y="4515"/>
                    </a:lnTo>
                    <a:lnTo>
                      <a:pt x="1518" y="4990"/>
                    </a:lnTo>
                    <a:lnTo>
                      <a:pt x="10314" y="700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9" name="Google Shape;1159;p37"/>
              <p:cNvSpPr/>
              <p:nvPr/>
            </p:nvSpPr>
            <p:spPr>
              <a:xfrm>
                <a:off x="5541200" y="3605075"/>
                <a:ext cx="273700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10948" h="5618" extrusionOk="0">
                    <a:moveTo>
                      <a:pt x="9042" y="663"/>
                    </a:moveTo>
                    <a:lnTo>
                      <a:pt x="9887" y="1028"/>
                    </a:lnTo>
                    <a:lnTo>
                      <a:pt x="1813" y="4966"/>
                    </a:lnTo>
                    <a:lnTo>
                      <a:pt x="1144" y="4759"/>
                    </a:lnTo>
                    <a:lnTo>
                      <a:pt x="9042" y="663"/>
                    </a:lnTo>
                    <a:close/>
                    <a:moveTo>
                      <a:pt x="9032" y="0"/>
                    </a:moveTo>
                    <a:cubicBezTo>
                      <a:pt x="8983" y="0"/>
                      <a:pt x="8933" y="12"/>
                      <a:pt x="8888" y="38"/>
                    </a:cubicBezTo>
                    <a:lnTo>
                      <a:pt x="180" y="4553"/>
                    </a:lnTo>
                    <a:cubicBezTo>
                      <a:pt x="66" y="4610"/>
                      <a:pt x="0" y="4733"/>
                      <a:pt x="13" y="4856"/>
                    </a:cubicBezTo>
                    <a:cubicBezTo>
                      <a:pt x="21" y="4984"/>
                      <a:pt x="110" y="5090"/>
                      <a:pt x="228" y="5129"/>
                    </a:cubicBezTo>
                    <a:lnTo>
                      <a:pt x="1747" y="5604"/>
                    </a:lnTo>
                    <a:cubicBezTo>
                      <a:pt x="1778" y="5613"/>
                      <a:pt x="1808" y="5618"/>
                      <a:pt x="1839" y="5618"/>
                    </a:cubicBezTo>
                    <a:cubicBezTo>
                      <a:pt x="1888" y="5618"/>
                      <a:pt x="1932" y="5604"/>
                      <a:pt x="1975" y="5587"/>
                    </a:cubicBezTo>
                    <a:lnTo>
                      <a:pt x="10772" y="1296"/>
                    </a:lnTo>
                    <a:cubicBezTo>
                      <a:pt x="10882" y="1239"/>
                      <a:pt x="10948" y="1129"/>
                      <a:pt x="10948" y="1006"/>
                    </a:cubicBezTo>
                    <a:cubicBezTo>
                      <a:pt x="10943" y="883"/>
                      <a:pt x="10873" y="778"/>
                      <a:pt x="10759" y="725"/>
                    </a:cubicBezTo>
                    <a:lnTo>
                      <a:pt x="9157" y="25"/>
                    </a:lnTo>
                    <a:cubicBezTo>
                      <a:pt x="9116" y="9"/>
                      <a:pt x="907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0" name="Google Shape;1160;p37"/>
              <p:cNvSpPr/>
              <p:nvPr/>
            </p:nvSpPr>
            <p:spPr>
              <a:xfrm>
                <a:off x="5664275" y="3415025"/>
                <a:ext cx="142825" cy="21545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8618" extrusionOk="0">
                    <a:moveTo>
                      <a:pt x="1" y="1"/>
                    </a:moveTo>
                    <a:lnTo>
                      <a:pt x="4107" y="7917"/>
                    </a:lnTo>
                    <a:lnTo>
                      <a:pt x="5712" y="8617"/>
                    </a:lnTo>
                    <a:lnTo>
                      <a:pt x="5712" y="8617"/>
                    </a:lnTo>
                    <a:lnTo>
                      <a:pt x="1528" y="450"/>
                    </a:lnTo>
                    <a:lnTo>
                      <a:pt x="186" y="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1" name="Google Shape;1161;p37"/>
              <p:cNvSpPr/>
              <p:nvPr/>
            </p:nvSpPr>
            <p:spPr>
              <a:xfrm>
                <a:off x="5655925" y="3407175"/>
                <a:ext cx="159650" cy="2310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9243" extrusionOk="0">
                    <a:moveTo>
                      <a:pt x="956" y="826"/>
                    </a:moveTo>
                    <a:lnTo>
                      <a:pt x="1642" y="1028"/>
                    </a:lnTo>
                    <a:lnTo>
                      <a:pt x="5365" y="8292"/>
                    </a:lnTo>
                    <a:lnTo>
                      <a:pt x="4669" y="7989"/>
                    </a:lnTo>
                    <a:lnTo>
                      <a:pt x="956" y="826"/>
                    </a:lnTo>
                    <a:close/>
                    <a:moveTo>
                      <a:pt x="342" y="1"/>
                    </a:moveTo>
                    <a:cubicBezTo>
                      <a:pt x="249" y="1"/>
                      <a:pt x="157" y="39"/>
                      <a:pt x="93" y="113"/>
                    </a:cubicBezTo>
                    <a:cubicBezTo>
                      <a:pt x="14" y="209"/>
                      <a:pt x="0" y="345"/>
                      <a:pt x="58" y="456"/>
                    </a:cubicBezTo>
                    <a:lnTo>
                      <a:pt x="4163" y="8372"/>
                    </a:lnTo>
                    <a:cubicBezTo>
                      <a:pt x="4198" y="8438"/>
                      <a:pt x="4251" y="8487"/>
                      <a:pt x="4317" y="8517"/>
                    </a:cubicBezTo>
                    <a:lnTo>
                      <a:pt x="5919" y="9216"/>
                    </a:lnTo>
                    <a:cubicBezTo>
                      <a:pt x="5958" y="9234"/>
                      <a:pt x="6003" y="9243"/>
                      <a:pt x="6046" y="9243"/>
                    </a:cubicBezTo>
                    <a:cubicBezTo>
                      <a:pt x="6131" y="9243"/>
                      <a:pt x="6214" y="9208"/>
                      <a:pt x="6271" y="9142"/>
                    </a:cubicBezTo>
                    <a:cubicBezTo>
                      <a:pt x="6363" y="9050"/>
                      <a:pt x="6385" y="8905"/>
                      <a:pt x="6324" y="8786"/>
                    </a:cubicBezTo>
                    <a:lnTo>
                      <a:pt x="2139" y="623"/>
                    </a:lnTo>
                    <a:cubicBezTo>
                      <a:pt x="2099" y="548"/>
                      <a:pt x="2033" y="491"/>
                      <a:pt x="1950" y="465"/>
                    </a:cubicBezTo>
                    <a:lnTo>
                      <a:pt x="428" y="12"/>
                    </a:lnTo>
                    <a:cubicBezTo>
                      <a:pt x="400" y="4"/>
                      <a:pt x="371" y="1"/>
                      <a:pt x="3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4232525" y="4214800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0"/>
                    </a:moveTo>
                    <a:lnTo>
                      <a:pt x="1" y="4515"/>
                    </a:lnTo>
                    <a:lnTo>
                      <a:pt x="4106" y="12431"/>
                    </a:lnTo>
                    <a:lnTo>
                      <a:pt x="12814" y="7917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4224500" y="4206925"/>
                <a:ext cx="33655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60" extrusionOk="0">
                    <a:moveTo>
                      <a:pt x="8898" y="734"/>
                    </a:moveTo>
                    <a:lnTo>
                      <a:pt x="12713" y="8096"/>
                    </a:lnTo>
                    <a:lnTo>
                      <a:pt x="4564" y="12324"/>
                    </a:lnTo>
                    <a:lnTo>
                      <a:pt x="744" y="4962"/>
                    </a:lnTo>
                    <a:lnTo>
                      <a:pt x="8898" y="734"/>
                    </a:lnTo>
                    <a:close/>
                    <a:moveTo>
                      <a:pt x="9026" y="1"/>
                    </a:moveTo>
                    <a:cubicBezTo>
                      <a:pt x="8978" y="1"/>
                      <a:pt x="8930" y="11"/>
                      <a:pt x="8885" y="33"/>
                    </a:cubicBezTo>
                    <a:lnTo>
                      <a:pt x="176" y="4552"/>
                    </a:lnTo>
                    <a:cubicBezTo>
                      <a:pt x="107" y="4588"/>
                      <a:pt x="49" y="4654"/>
                      <a:pt x="23" y="4733"/>
                    </a:cubicBezTo>
                    <a:cubicBezTo>
                      <a:pt x="1" y="4812"/>
                      <a:pt x="5" y="4901"/>
                      <a:pt x="44" y="4975"/>
                    </a:cubicBezTo>
                    <a:lnTo>
                      <a:pt x="4150" y="12891"/>
                    </a:lnTo>
                    <a:cubicBezTo>
                      <a:pt x="4207" y="12997"/>
                      <a:pt x="4317" y="13059"/>
                      <a:pt x="4427" y="13059"/>
                    </a:cubicBezTo>
                    <a:cubicBezTo>
                      <a:pt x="4475" y="13059"/>
                      <a:pt x="4524" y="13045"/>
                      <a:pt x="4573" y="13023"/>
                    </a:cubicBezTo>
                    <a:lnTo>
                      <a:pt x="13281" y="8508"/>
                    </a:lnTo>
                    <a:cubicBezTo>
                      <a:pt x="13356" y="8469"/>
                      <a:pt x="13409" y="8403"/>
                      <a:pt x="13435" y="8324"/>
                    </a:cubicBezTo>
                    <a:cubicBezTo>
                      <a:pt x="13462" y="8244"/>
                      <a:pt x="13452" y="8161"/>
                      <a:pt x="13413" y="8086"/>
                    </a:cubicBezTo>
                    <a:lnTo>
                      <a:pt x="9307" y="170"/>
                    </a:lnTo>
                    <a:cubicBezTo>
                      <a:pt x="9251" y="62"/>
                      <a:pt x="9140" y="1"/>
                      <a:pt x="902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335150" y="4412700"/>
                <a:ext cx="257800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4991" extrusionOk="0">
                    <a:moveTo>
                      <a:pt x="8709" y="1"/>
                    </a:moveTo>
                    <a:lnTo>
                      <a:pt x="1" y="4515"/>
                    </a:lnTo>
                    <a:lnTo>
                      <a:pt x="1520" y="4991"/>
                    </a:lnTo>
                    <a:lnTo>
                      <a:pt x="10311" y="700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5" name="Google Shape;1165;p37"/>
              <p:cNvSpPr/>
              <p:nvPr/>
            </p:nvSpPr>
            <p:spPr>
              <a:xfrm>
                <a:off x="4327125" y="4404800"/>
                <a:ext cx="273750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10950" h="5620" extrusionOk="0">
                    <a:moveTo>
                      <a:pt x="9044" y="660"/>
                    </a:moveTo>
                    <a:lnTo>
                      <a:pt x="9889" y="1030"/>
                    </a:lnTo>
                    <a:lnTo>
                      <a:pt x="1814" y="4968"/>
                    </a:lnTo>
                    <a:lnTo>
                      <a:pt x="1140" y="4757"/>
                    </a:lnTo>
                    <a:lnTo>
                      <a:pt x="9044" y="660"/>
                    </a:lnTo>
                    <a:close/>
                    <a:moveTo>
                      <a:pt x="9029" y="0"/>
                    </a:moveTo>
                    <a:cubicBezTo>
                      <a:pt x="8981" y="0"/>
                      <a:pt x="8932" y="11"/>
                      <a:pt x="8886" y="35"/>
                    </a:cubicBezTo>
                    <a:lnTo>
                      <a:pt x="177" y="4554"/>
                    </a:lnTo>
                    <a:cubicBezTo>
                      <a:pt x="67" y="4611"/>
                      <a:pt x="1" y="4730"/>
                      <a:pt x="10" y="4858"/>
                    </a:cubicBezTo>
                    <a:cubicBezTo>
                      <a:pt x="23" y="4986"/>
                      <a:pt x="106" y="5091"/>
                      <a:pt x="230" y="5130"/>
                    </a:cubicBezTo>
                    <a:lnTo>
                      <a:pt x="1748" y="5601"/>
                    </a:lnTo>
                    <a:cubicBezTo>
                      <a:pt x="1774" y="5614"/>
                      <a:pt x="1810" y="5619"/>
                      <a:pt x="1841" y="5619"/>
                    </a:cubicBezTo>
                    <a:cubicBezTo>
                      <a:pt x="1885" y="5619"/>
                      <a:pt x="1932" y="5606"/>
                      <a:pt x="1977" y="5588"/>
                    </a:cubicBezTo>
                    <a:lnTo>
                      <a:pt x="10773" y="1298"/>
                    </a:lnTo>
                    <a:cubicBezTo>
                      <a:pt x="10883" y="1241"/>
                      <a:pt x="10949" y="1131"/>
                      <a:pt x="10949" y="1007"/>
                    </a:cubicBezTo>
                    <a:cubicBezTo>
                      <a:pt x="10945" y="884"/>
                      <a:pt x="10870" y="774"/>
                      <a:pt x="10760" y="725"/>
                    </a:cubicBezTo>
                    <a:lnTo>
                      <a:pt x="9158" y="26"/>
                    </a:lnTo>
                    <a:cubicBezTo>
                      <a:pt x="9117" y="9"/>
                      <a:pt x="9073" y="0"/>
                      <a:pt x="902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4450250" y="4214800"/>
                <a:ext cx="142700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8616" extrusionOk="0">
                    <a:moveTo>
                      <a:pt x="0" y="0"/>
                    </a:moveTo>
                    <a:lnTo>
                      <a:pt x="4105" y="7917"/>
                    </a:lnTo>
                    <a:lnTo>
                      <a:pt x="5707" y="8616"/>
                    </a:lnTo>
                    <a:lnTo>
                      <a:pt x="1527" y="449"/>
                    </a:lnTo>
                    <a:lnTo>
                      <a:pt x="185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4441875" y="4206925"/>
                <a:ext cx="159550" cy="231100"/>
              </a:xfrm>
              <a:custGeom>
                <a:avLst/>
                <a:gdLst/>
                <a:ahLst/>
                <a:cxnLst/>
                <a:rect l="l" t="t" r="r" b="b"/>
                <a:pathLst>
                  <a:path w="6382" h="9244" extrusionOk="0">
                    <a:moveTo>
                      <a:pt x="951" y="821"/>
                    </a:moveTo>
                    <a:lnTo>
                      <a:pt x="1642" y="1028"/>
                    </a:lnTo>
                    <a:lnTo>
                      <a:pt x="5364" y="8293"/>
                    </a:lnTo>
                    <a:lnTo>
                      <a:pt x="4669" y="7990"/>
                    </a:lnTo>
                    <a:lnTo>
                      <a:pt x="951" y="821"/>
                    </a:lnTo>
                    <a:close/>
                    <a:moveTo>
                      <a:pt x="339" y="1"/>
                    </a:moveTo>
                    <a:cubicBezTo>
                      <a:pt x="246" y="1"/>
                      <a:pt x="154" y="39"/>
                      <a:pt x="93" y="113"/>
                    </a:cubicBezTo>
                    <a:cubicBezTo>
                      <a:pt x="14" y="210"/>
                      <a:pt x="1" y="346"/>
                      <a:pt x="58" y="456"/>
                    </a:cubicBezTo>
                    <a:lnTo>
                      <a:pt x="4164" y="8372"/>
                    </a:lnTo>
                    <a:cubicBezTo>
                      <a:pt x="4198" y="8439"/>
                      <a:pt x="4251" y="8486"/>
                      <a:pt x="4318" y="8518"/>
                    </a:cubicBezTo>
                    <a:lnTo>
                      <a:pt x="5919" y="9217"/>
                    </a:lnTo>
                    <a:cubicBezTo>
                      <a:pt x="5959" y="9235"/>
                      <a:pt x="6002" y="9243"/>
                      <a:pt x="6042" y="9243"/>
                    </a:cubicBezTo>
                    <a:cubicBezTo>
                      <a:pt x="6130" y="9243"/>
                      <a:pt x="6209" y="9209"/>
                      <a:pt x="6272" y="9142"/>
                    </a:cubicBezTo>
                    <a:cubicBezTo>
                      <a:pt x="6363" y="9046"/>
                      <a:pt x="6381" y="8904"/>
                      <a:pt x="6324" y="8786"/>
                    </a:cubicBezTo>
                    <a:lnTo>
                      <a:pt x="2139" y="624"/>
                    </a:lnTo>
                    <a:cubicBezTo>
                      <a:pt x="2100" y="549"/>
                      <a:pt x="2033" y="492"/>
                      <a:pt x="1950" y="465"/>
                    </a:cubicBezTo>
                    <a:lnTo>
                      <a:pt x="423" y="11"/>
                    </a:lnTo>
                    <a:cubicBezTo>
                      <a:pt x="395" y="4"/>
                      <a:pt x="367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8" name="Google Shape;1168;p37"/>
              <p:cNvSpPr/>
              <p:nvPr/>
            </p:nvSpPr>
            <p:spPr>
              <a:xfrm>
                <a:off x="1796525" y="2528475"/>
                <a:ext cx="268000" cy="314325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3" extrusionOk="0">
                    <a:moveTo>
                      <a:pt x="4537" y="1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19" y="6390"/>
                    </a:lnTo>
                    <a:lnTo>
                      <a:pt x="4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9" name="Google Shape;1169;p37"/>
              <p:cNvSpPr/>
              <p:nvPr/>
            </p:nvSpPr>
            <p:spPr>
              <a:xfrm>
                <a:off x="1788050" y="2520625"/>
                <a:ext cx="2850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2" h="13199" extrusionOk="0">
                    <a:moveTo>
                      <a:pt x="4916" y="808"/>
                    </a:moveTo>
                    <a:lnTo>
                      <a:pt x="10645" y="6722"/>
                    </a:lnTo>
                    <a:lnTo>
                      <a:pt x="6091" y="12415"/>
                    </a:lnTo>
                    <a:lnTo>
                      <a:pt x="745" y="6876"/>
                    </a:lnTo>
                    <a:lnTo>
                      <a:pt x="4916" y="808"/>
                    </a:lnTo>
                    <a:close/>
                    <a:moveTo>
                      <a:pt x="4879" y="1"/>
                    </a:moveTo>
                    <a:cubicBezTo>
                      <a:pt x="4870" y="1"/>
                      <a:pt x="4860" y="1"/>
                      <a:pt x="4850" y="2"/>
                    </a:cubicBezTo>
                    <a:cubicBezTo>
                      <a:pt x="4758" y="6"/>
                      <a:pt x="4669" y="59"/>
                      <a:pt x="4616" y="134"/>
                    </a:cubicBezTo>
                    <a:lnTo>
                      <a:pt x="85" y="6730"/>
                    </a:lnTo>
                    <a:cubicBezTo>
                      <a:pt x="0" y="6854"/>
                      <a:pt x="14" y="7021"/>
                      <a:pt x="115" y="7126"/>
                    </a:cubicBezTo>
                    <a:lnTo>
                      <a:pt x="5888" y="13107"/>
                    </a:lnTo>
                    <a:cubicBezTo>
                      <a:pt x="5946" y="13168"/>
                      <a:pt x="6029" y="13199"/>
                      <a:pt x="6113" y="13199"/>
                    </a:cubicBezTo>
                    <a:lnTo>
                      <a:pt x="6125" y="13199"/>
                    </a:lnTo>
                    <a:cubicBezTo>
                      <a:pt x="6218" y="13195"/>
                      <a:pt x="6302" y="13154"/>
                      <a:pt x="6359" y="13085"/>
                    </a:cubicBezTo>
                    <a:lnTo>
                      <a:pt x="11305" y="6897"/>
                    </a:lnTo>
                    <a:cubicBezTo>
                      <a:pt x="11402" y="6775"/>
                      <a:pt x="11393" y="6598"/>
                      <a:pt x="11283" y="6484"/>
                    </a:cubicBezTo>
                    <a:lnTo>
                      <a:pt x="5101" y="95"/>
                    </a:lnTo>
                    <a:cubicBezTo>
                      <a:pt x="5041" y="35"/>
                      <a:pt x="4967" y="1"/>
                      <a:pt x="487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0" name="Google Shape;1170;p37"/>
              <p:cNvSpPr/>
              <p:nvPr/>
            </p:nvSpPr>
            <p:spPr>
              <a:xfrm>
                <a:off x="1940850" y="2680950"/>
                <a:ext cx="16337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4" extrusionOk="0">
                    <a:moveTo>
                      <a:pt x="4564" y="1"/>
                    </a:moveTo>
                    <a:lnTo>
                      <a:pt x="1" y="6473"/>
                    </a:lnTo>
                    <a:lnTo>
                      <a:pt x="1215" y="7393"/>
                    </a:lnTo>
                    <a:lnTo>
                      <a:pt x="6535" y="1282"/>
                    </a:lnTo>
                    <a:lnTo>
                      <a:pt x="4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>
                <a:off x="1932075" y="26731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8" y="739"/>
                    </a:moveTo>
                    <a:lnTo>
                      <a:pt x="6416" y="1659"/>
                    </a:lnTo>
                    <a:lnTo>
                      <a:pt x="1522" y="7278"/>
                    </a:lnTo>
                    <a:lnTo>
                      <a:pt x="783" y="6720"/>
                    </a:lnTo>
                    <a:lnTo>
                      <a:pt x="4998" y="739"/>
                    </a:lnTo>
                    <a:close/>
                    <a:moveTo>
                      <a:pt x="4918" y="0"/>
                    </a:moveTo>
                    <a:cubicBezTo>
                      <a:pt x="4818" y="0"/>
                      <a:pt x="4721" y="46"/>
                      <a:pt x="4659" y="132"/>
                    </a:cubicBezTo>
                    <a:lnTo>
                      <a:pt x="96" y="6605"/>
                    </a:lnTo>
                    <a:cubicBezTo>
                      <a:pt x="0" y="6746"/>
                      <a:pt x="31" y="6935"/>
                      <a:pt x="163" y="7037"/>
                    </a:cubicBezTo>
                    <a:lnTo>
                      <a:pt x="1377" y="7951"/>
                    </a:lnTo>
                    <a:cubicBezTo>
                      <a:pt x="1430" y="7996"/>
                      <a:pt x="1500" y="8018"/>
                      <a:pt x="1566" y="8018"/>
                    </a:cubicBezTo>
                    <a:cubicBezTo>
                      <a:pt x="1650" y="8018"/>
                      <a:pt x="1737" y="7983"/>
                      <a:pt x="1800" y="7912"/>
                    </a:cubicBezTo>
                    <a:lnTo>
                      <a:pt x="7123" y="1800"/>
                    </a:lnTo>
                    <a:cubicBezTo>
                      <a:pt x="7181" y="1730"/>
                      <a:pt x="7208" y="1641"/>
                      <a:pt x="7194" y="1549"/>
                    </a:cubicBezTo>
                    <a:cubicBezTo>
                      <a:pt x="7186" y="1462"/>
                      <a:pt x="7133" y="1382"/>
                      <a:pt x="7058" y="1330"/>
                    </a:cubicBezTo>
                    <a:lnTo>
                      <a:pt x="5086" y="49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>
                <a:off x="1909950" y="25284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1"/>
                    </a:moveTo>
                    <a:lnTo>
                      <a:pt x="5800" y="6100"/>
                    </a:lnTo>
                    <a:lnTo>
                      <a:pt x="7771" y="7381"/>
                    </a:lnTo>
                    <a:lnTo>
                      <a:pt x="2253" y="3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>
                <a:off x="1901475" y="2520550"/>
                <a:ext cx="211225" cy="2002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010" extrusionOk="0">
                    <a:moveTo>
                      <a:pt x="1215" y="784"/>
                    </a:moveTo>
                    <a:lnTo>
                      <a:pt x="2421" y="986"/>
                    </a:lnTo>
                    <a:lnTo>
                      <a:pt x="6689" y="6399"/>
                    </a:lnTo>
                    <a:lnTo>
                      <a:pt x="6341" y="6175"/>
                    </a:lnTo>
                    <a:lnTo>
                      <a:pt x="1215" y="784"/>
                    </a:lnTo>
                    <a:close/>
                    <a:moveTo>
                      <a:pt x="340" y="1"/>
                    </a:moveTo>
                    <a:cubicBezTo>
                      <a:pt x="223" y="1"/>
                      <a:pt x="116" y="65"/>
                      <a:pt x="62" y="168"/>
                    </a:cubicBezTo>
                    <a:cubicBezTo>
                      <a:pt x="0" y="287"/>
                      <a:pt x="18" y="432"/>
                      <a:pt x="110" y="533"/>
                    </a:cubicBezTo>
                    <a:lnTo>
                      <a:pt x="5914" y="6632"/>
                    </a:lnTo>
                    <a:cubicBezTo>
                      <a:pt x="5928" y="6650"/>
                      <a:pt x="5950" y="6668"/>
                      <a:pt x="5967" y="6681"/>
                    </a:cubicBezTo>
                    <a:lnTo>
                      <a:pt x="7939" y="7962"/>
                    </a:lnTo>
                    <a:cubicBezTo>
                      <a:pt x="7991" y="7992"/>
                      <a:pt x="8053" y="8009"/>
                      <a:pt x="8110" y="8009"/>
                    </a:cubicBezTo>
                    <a:cubicBezTo>
                      <a:pt x="8194" y="8009"/>
                      <a:pt x="8282" y="7974"/>
                      <a:pt x="8343" y="7909"/>
                    </a:cubicBezTo>
                    <a:cubicBezTo>
                      <a:pt x="8444" y="7794"/>
                      <a:pt x="8449" y="7623"/>
                      <a:pt x="8357" y="7503"/>
                    </a:cubicBezTo>
                    <a:lnTo>
                      <a:pt x="2839" y="507"/>
                    </a:lnTo>
                    <a:cubicBezTo>
                      <a:pt x="2790" y="445"/>
                      <a:pt x="2719" y="405"/>
                      <a:pt x="2644" y="393"/>
                    </a:cubicBezTo>
                    <a:lnTo>
                      <a:pt x="392" y="5"/>
                    </a:lnTo>
                    <a:cubicBezTo>
                      <a:pt x="374" y="2"/>
                      <a:pt x="357" y="1"/>
                      <a:pt x="3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4" name="Google Shape;1174;p37"/>
              <p:cNvSpPr/>
              <p:nvPr/>
            </p:nvSpPr>
            <p:spPr>
              <a:xfrm>
                <a:off x="4732950" y="4211275"/>
                <a:ext cx="515750" cy="619025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24761" extrusionOk="0">
                    <a:moveTo>
                      <a:pt x="12414" y="1"/>
                    </a:moveTo>
                    <a:lnTo>
                      <a:pt x="1" y="10051"/>
                    </a:lnTo>
                    <a:lnTo>
                      <a:pt x="7657" y="24761"/>
                    </a:lnTo>
                    <a:lnTo>
                      <a:pt x="20629" y="15727"/>
                    </a:lnTo>
                    <a:lnTo>
                      <a:pt x="124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5" name="Google Shape;1175;p37"/>
              <p:cNvSpPr/>
              <p:nvPr/>
            </p:nvSpPr>
            <p:spPr>
              <a:xfrm>
                <a:off x="4724275" y="4203425"/>
                <a:ext cx="533125" cy="63470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5388" extrusionOk="0">
                    <a:moveTo>
                      <a:pt x="12659" y="799"/>
                    </a:moveTo>
                    <a:lnTo>
                      <a:pt x="20572" y="15945"/>
                    </a:lnTo>
                    <a:lnTo>
                      <a:pt x="8118" y="24613"/>
                    </a:lnTo>
                    <a:lnTo>
                      <a:pt x="744" y="10448"/>
                    </a:lnTo>
                    <a:lnTo>
                      <a:pt x="12659" y="799"/>
                    </a:lnTo>
                    <a:close/>
                    <a:moveTo>
                      <a:pt x="12760" y="0"/>
                    </a:moveTo>
                    <a:cubicBezTo>
                      <a:pt x="12689" y="0"/>
                      <a:pt x="12621" y="24"/>
                      <a:pt x="12563" y="68"/>
                    </a:cubicBezTo>
                    <a:lnTo>
                      <a:pt x="150" y="10123"/>
                    </a:lnTo>
                    <a:cubicBezTo>
                      <a:pt x="35" y="10220"/>
                      <a:pt x="0" y="10378"/>
                      <a:pt x="71" y="10510"/>
                    </a:cubicBezTo>
                    <a:lnTo>
                      <a:pt x="7728" y="25220"/>
                    </a:lnTo>
                    <a:cubicBezTo>
                      <a:pt x="7771" y="25300"/>
                      <a:pt x="7842" y="25357"/>
                      <a:pt x="7929" y="25379"/>
                    </a:cubicBezTo>
                    <a:cubicBezTo>
                      <a:pt x="7956" y="25383"/>
                      <a:pt x="7982" y="25387"/>
                      <a:pt x="8004" y="25387"/>
                    </a:cubicBezTo>
                    <a:cubicBezTo>
                      <a:pt x="8071" y="25387"/>
                      <a:pt x="8132" y="25370"/>
                      <a:pt x="8185" y="25330"/>
                    </a:cubicBezTo>
                    <a:lnTo>
                      <a:pt x="21152" y="16301"/>
                    </a:lnTo>
                    <a:cubicBezTo>
                      <a:pt x="21284" y="16209"/>
                      <a:pt x="21325" y="16037"/>
                      <a:pt x="21254" y="15896"/>
                    </a:cubicBezTo>
                    <a:lnTo>
                      <a:pt x="13039" y="169"/>
                    </a:lnTo>
                    <a:cubicBezTo>
                      <a:pt x="12994" y="86"/>
                      <a:pt x="12915" y="25"/>
                      <a:pt x="12823" y="7"/>
                    </a:cubicBezTo>
                    <a:cubicBezTo>
                      <a:pt x="12802" y="2"/>
                      <a:pt x="12781" y="0"/>
                      <a:pt x="127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>
                <a:off x="4924375" y="4585200"/>
                <a:ext cx="386150" cy="306175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12247" extrusionOk="0">
                    <a:moveTo>
                      <a:pt x="12401" y="0"/>
                    </a:moveTo>
                    <a:lnTo>
                      <a:pt x="0" y="9804"/>
                    </a:lnTo>
                    <a:lnTo>
                      <a:pt x="1800" y="12246"/>
                    </a:lnTo>
                    <a:lnTo>
                      <a:pt x="15445" y="3569"/>
                    </a:lnTo>
                    <a:lnTo>
                      <a:pt x="124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7" name="Google Shape;1177;p37"/>
              <p:cNvSpPr/>
              <p:nvPr/>
            </p:nvSpPr>
            <p:spPr>
              <a:xfrm>
                <a:off x="4915575" y="4577325"/>
                <a:ext cx="403075" cy="321850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12874" extrusionOk="0">
                    <a:moveTo>
                      <a:pt x="12708" y="746"/>
                    </a:moveTo>
                    <a:lnTo>
                      <a:pt x="15326" y="3814"/>
                    </a:lnTo>
                    <a:lnTo>
                      <a:pt x="2231" y="12139"/>
                    </a:lnTo>
                    <a:lnTo>
                      <a:pt x="783" y="10177"/>
                    </a:lnTo>
                    <a:lnTo>
                      <a:pt x="12708" y="746"/>
                    </a:lnTo>
                    <a:close/>
                    <a:moveTo>
                      <a:pt x="12753" y="0"/>
                    </a:moveTo>
                    <a:cubicBezTo>
                      <a:pt x="12685" y="0"/>
                      <a:pt x="12616" y="23"/>
                      <a:pt x="12558" y="69"/>
                    </a:cubicBezTo>
                    <a:lnTo>
                      <a:pt x="159" y="9873"/>
                    </a:lnTo>
                    <a:cubicBezTo>
                      <a:pt x="27" y="9978"/>
                      <a:pt x="1" y="10167"/>
                      <a:pt x="102" y="10303"/>
                    </a:cubicBezTo>
                    <a:lnTo>
                      <a:pt x="1902" y="12746"/>
                    </a:lnTo>
                    <a:cubicBezTo>
                      <a:pt x="1963" y="12830"/>
                      <a:pt x="2056" y="12874"/>
                      <a:pt x="2152" y="12874"/>
                    </a:cubicBezTo>
                    <a:cubicBezTo>
                      <a:pt x="2209" y="12874"/>
                      <a:pt x="2271" y="12860"/>
                      <a:pt x="2320" y="12825"/>
                    </a:cubicBezTo>
                    <a:lnTo>
                      <a:pt x="15964" y="4148"/>
                    </a:lnTo>
                    <a:cubicBezTo>
                      <a:pt x="16043" y="4099"/>
                      <a:pt x="16092" y="4020"/>
                      <a:pt x="16110" y="3928"/>
                    </a:cubicBezTo>
                    <a:cubicBezTo>
                      <a:pt x="16123" y="3840"/>
                      <a:pt x="16096" y="3747"/>
                      <a:pt x="16035" y="3682"/>
                    </a:cubicBezTo>
                    <a:lnTo>
                      <a:pt x="12990" y="112"/>
                    </a:lnTo>
                    <a:cubicBezTo>
                      <a:pt x="12928" y="38"/>
                      <a:pt x="12841" y="0"/>
                      <a:pt x="127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8" name="Google Shape;1178;p37"/>
              <p:cNvSpPr/>
              <p:nvPr/>
            </p:nvSpPr>
            <p:spPr>
              <a:xfrm>
                <a:off x="5043275" y="4211275"/>
                <a:ext cx="26725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18526" extrusionOk="0">
                    <a:moveTo>
                      <a:pt x="1" y="1"/>
                    </a:moveTo>
                    <a:lnTo>
                      <a:pt x="7645" y="14957"/>
                    </a:lnTo>
                    <a:lnTo>
                      <a:pt x="10689" y="18526"/>
                    </a:lnTo>
                    <a:lnTo>
                      <a:pt x="4093" y="20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9" name="Google Shape;1179;p37"/>
              <p:cNvSpPr/>
              <p:nvPr/>
            </p:nvSpPr>
            <p:spPr>
              <a:xfrm>
                <a:off x="5034700" y="4203425"/>
                <a:ext cx="284500" cy="4788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19153" extrusionOk="0">
                    <a:moveTo>
                      <a:pt x="1052" y="1010"/>
                    </a:moveTo>
                    <a:lnTo>
                      <a:pt x="4190" y="2550"/>
                    </a:lnTo>
                    <a:lnTo>
                      <a:pt x="10038" y="17190"/>
                    </a:lnTo>
                    <a:lnTo>
                      <a:pt x="8252" y="15095"/>
                    </a:lnTo>
                    <a:lnTo>
                      <a:pt x="1052" y="1010"/>
                    </a:lnTo>
                    <a:close/>
                    <a:moveTo>
                      <a:pt x="344" y="0"/>
                    </a:moveTo>
                    <a:cubicBezTo>
                      <a:pt x="263" y="0"/>
                      <a:pt x="181" y="33"/>
                      <a:pt x="120" y="94"/>
                    </a:cubicBezTo>
                    <a:cubicBezTo>
                      <a:pt x="23" y="187"/>
                      <a:pt x="1" y="336"/>
                      <a:pt x="63" y="455"/>
                    </a:cubicBezTo>
                    <a:lnTo>
                      <a:pt x="7710" y="15412"/>
                    </a:lnTo>
                    <a:cubicBezTo>
                      <a:pt x="7719" y="15434"/>
                      <a:pt x="7732" y="15456"/>
                      <a:pt x="7750" y="15474"/>
                    </a:cubicBezTo>
                    <a:lnTo>
                      <a:pt x="10795" y="19042"/>
                    </a:lnTo>
                    <a:cubicBezTo>
                      <a:pt x="10856" y="19113"/>
                      <a:pt x="10945" y="19152"/>
                      <a:pt x="11032" y="19152"/>
                    </a:cubicBezTo>
                    <a:cubicBezTo>
                      <a:pt x="11089" y="19152"/>
                      <a:pt x="11142" y="19140"/>
                      <a:pt x="11195" y="19108"/>
                    </a:cubicBezTo>
                    <a:cubicBezTo>
                      <a:pt x="11327" y="19029"/>
                      <a:pt x="11380" y="18866"/>
                      <a:pt x="11323" y="18721"/>
                    </a:cubicBezTo>
                    <a:lnTo>
                      <a:pt x="4727" y="2206"/>
                    </a:lnTo>
                    <a:cubicBezTo>
                      <a:pt x="4696" y="2137"/>
                      <a:pt x="4643" y="2074"/>
                      <a:pt x="4572" y="2040"/>
                    </a:cubicBezTo>
                    <a:lnTo>
                      <a:pt x="480" y="33"/>
                    </a:lnTo>
                    <a:cubicBezTo>
                      <a:pt x="437" y="11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0" name="Google Shape;1180;p37"/>
              <p:cNvSpPr/>
              <p:nvPr/>
            </p:nvSpPr>
            <p:spPr>
              <a:xfrm>
                <a:off x="5080025" y="1492875"/>
                <a:ext cx="614850" cy="51067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0427" extrusionOk="0">
                    <a:moveTo>
                      <a:pt x="14957" y="0"/>
                    </a:moveTo>
                    <a:lnTo>
                      <a:pt x="1" y="7163"/>
                    </a:lnTo>
                    <a:lnTo>
                      <a:pt x="8599" y="20427"/>
                    </a:lnTo>
                    <a:lnTo>
                      <a:pt x="24594" y="12740"/>
                    </a:lnTo>
                    <a:lnTo>
                      <a:pt x="14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1" name="Google Shape;1181;p37"/>
              <p:cNvSpPr/>
              <p:nvPr/>
            </p:nvSpPr>
            <p:spPr>
              <a:xfrm>
                <a:off x="5071900" y="1485025"/>
                <a:ext cx="631150" cy="526350"/>
              </a:xfrm>
              <a:custGeom>
                <a:avLst/>
                <a:gdLst/>
                <a:ahLst/>
                <a:cxnLst/>
                <a:rect l="l" t="t" r="r" b="b"/>
                <a:pathLst>
                  <a:path w="25246" h="21054" extrusionOk="0">
                    <a:moveTo>
                      <a:pt x="15186" y="706"/>
                    </a:moveTo>
                    <a:lnTo>
                      <a:pt x="24435" y="12938"/>
                    </a:lnTo>
                    <a:lnTo>
                      <a:pt x="9034" y="20340"/>
                    </a:lnTo>
                    <a:lnTo>
                      <a:pt x="783" y="7609"/>
                    </a:lnTo>
                    <a:lnTo>
                      <a:pt x="15186" y="706"/>
                    </a:lnTo>
                    <a:close/>
                    <a:moveTo>
                      <a:pt x="15281" y="1"/>
                    </a:moveTo>
                    <a:cubicBezTo>
                      <a:pt x="15235" y="1"/>
                      <a:pt x="15189" y="11"/>
                      <a:pt x="15146" y="32"/>
                    </a:cubicBezTo>
                    <a:lnTo>
                      <a:pt x="190" y="7197"/>
                    </a:lnTo>
                    <a:cubicBezTo>
                      <a:pt x="110" y="7236"/>
                      <a:pt x="48" y="7306"/>
                      <a:pt x="27" y="7394"/>
                    </a:cubicBezTo>
                    <a:cubicBezTo>
                      <a:pt x="1" y="7483"/>
                      <a:pt x="13" y="7575"/>
                      <a:pt x="62" y="7650"/>
                    </a:cubicBezTo>
                    <a:lnTo>
                      <a:pt x="8660" y="20912"/>
                    </a:lnTo>
                    <a:cubicBezTo>
                      <a:pt x="8717" y="21005"/>
                      <a:pt x="8819" y="21053"/>
                      <a:pt x="8924" y="21053"/>
                    </a:cubicBezTo>
                    <a:cubicBezTo>
                      <a:pt x="8968" y="21053"/>
                      <a:pt x="9016" y="21044"/>
                      <a:pt x="9056" y="21022"/>
                    </a:cubicBezTo>
                    <a:lnTo>
                      <a:pt x="25051" y="13334"/>
                    </a:lnTo>
                    <a:cubicBezTo>
                      <a:pt x="25135" y="13295"/>
                      <a:pt x="25201" y="13220"/>
                      <a:pt x="25223" y="13127"/>
                    </a:cubicBezTo>
                    <a:cubicBezTo>
                      <a:pt x="25245" y="13036"/>
                      <a:pt x="25223" y="12938"/>
                      <a:pt x="25166" y="12863"/>
                    </a:cubicBezTo>
                    <a:lnTo>
                      <a:pt x="15529" y="125"/>
                    </a:lnTo>
                    <a:cubicBezTo>
                      <a:pt x="15469" y="45"/>
                      <a:pt x="15376" y="1"/>
                      <a:pt x="152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2" name="Google Shape;1182;p37"/>
              <p:cNvSpPr/>
              <p:nvPr/>
            </p:nvSpPr>
            <p:spPr>
              <a:xfrm>
                <a:off x="5017550" y="1671950"/>
                <a:ext cx="297150" cy="3911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5645" extrusionOk="0">
                    <a:moveTo>
                      <a:pt x="2500" y="0"/>
                    </a:moveTo>
                    <a:lnTo>
                      <a:pt x="0" y="1722"/>
                    </a:lnTo>
                    <a:lnTo>
                      <a:pt x="8221" y="15644"/>
                    </a:lnTo>
                    <a:lnTo>
                      <a:pt x="11885" y="12718"/>
                    </a:lnTo>
                    <a:lnTo>
                      <a:pt x="2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3" name="Google Shape;1183;p37"/>
              <p:cNvSpPr/>
              <p:nvPr/>
            </p:nvSpPr>
            <p:spPr>
              <a:xfrm>
                <a:off x="5008650" y="1664175"/>
                <a:ext cx="314850" cy="406800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6272" extrusionOk="0">
                    <a:moveTo>
                      <a:pt x="2785" y="743"/>
                    </a:moveTo>
                    <a:lnTo>
                      <a:pt x="11810" y="12976"/>
                    </a:lnTo>
                    <a:lnTo>
                      <a:pt x="8660" y="15488"/>
                    </a:lnTo>
                    <a:lnTo>
                      <a:pt x="774" y="2125"/>
                    </a:lnTo>
                    <a:lnTo>
                      <a:pt x="2785" y="743"/>
                    </a:lnTo>
                    <a:close/>
                    <a:moveTo>
                      <a:pt x="2860" y="0"/>
                    </a:moveTo>
                    <a:cubicBezTo>
                      <a:pt x="2798" y="0"/>
                      <a:pt x="2735" y="19"/>
                      <a:pt x="2680" y="57"/>
                    </a:cubicBezTo>
                    <a:lnTo>
                      <a:pt x="176" y="1773"/>
                    </a:lnTo>
                    <a:cubicBezTo>
                      <a:pt x="39" y="1865"/>
                      <a:pt x="0" y="2050"/>
                      <a:pt x="84" y="2191"/>
                    </a:cubicBezTo>
                    <a:lnTo>
                      <a:pt x="8307" y="16118"/>
                    </a:lnTo>
                    <a:cubicBezTo>
                      <a:pt x="8352" y="16193"/>
                      <a:pt x="8431" y="16250"/>
                      <a:pt x="8519" y="16263"/>
                    </a:cubicBezTo>
                    <a:cubicBezTo>
                      <a:pt x="8537" y="16268"/>
                      <a:pt x="8559" y="16272"/>
                      <a:pt x="8577" y="16272"/>
                    </a:cubicBezTo>
                    <a:cubicBezTo>
                      <a:pt x="8646" y="16272"/>
                      <a:pt x="8717" y="16246"/>
                      <a:pt x="8770" y="16201"/>
                    </a:cubicBezTo>
                    <a:lnTo>
                      <a:pt x="12440" y="13275"/>
                    </a:lnTo>
                    <a:cubicBezTo>
                      <a:pt x="12572" y="13169"/>
                      <a:pt x="12594" y="12980"/>
                      <a:pt x="12497" y="12844"/>
                    </a:cubicBezTo>
                    <a:lnTo>
                      <a:pt x="3106" y="127"/>
                    </a:lnTo>
                    <a:cubicBezTo>
                      <a:pt x="3048" y="44"/>
                      <a:pt x="2955" y="0"/>
                      <a:pt x="28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4" name="Google Shape;1184;p37"/>
              <p:cNvSpPr/>
              <p:nvPr/>
            </p:nvSpPr>
            <p:spPr>
              <a:xfrm>
                <a:off x="5223050" y="1811350"/>
                <a:ext cx="471825" cy="251725"/>
              </a:xfrm>
              <a:custGeom>
                <a:avLst/>
                <a:gdLst/>
                <a:ahLst/>
                <a:cxnLst/>
                <a:rect l="l" t="t" r="r" b="b"/>
                <a:pathLst>
                  <a:path w="18873" h="10069" extrusionOk="0">
                    <a:moveTo>
                      <a:pt x="18873" y="1"/>
                    </a:moveTo>
                    <a:lnTo>
                      <a:pt x="3665" y="7142"/>
                    </a:lnTo>
                    <a:lnTo>
                      <a:pt x="1" y="10068"/>
                    </a:lnTo>
                    <a:lnTo>
                      <a:pt x="16726" y="4022"/>
                    </a:lnTo>
                    <a:lnTo>
                      <a:pt x="188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5214350" y="1803550"/>
                <a:ext cx="489000" cy="267425"/>
              </a:xfrm>
              <a:custGeom>
                <a:avLst/>
                <a:gdLst/>
                <a:ahLst/>
                <a:cxnLst/>
                <a:rect l="l" t="t" r="r" b="b"/>
                <a:pathLst>
                  <a:path w="19560" h="10697" extrusionOk="0">
                    <a:moveTo>
                      <a:pt x="18499" y="999"/>
                    </a:moveTo>
                    <a:lnTo>
                      <a:pt x="16854" y="4083"/>
                    </a:lnTo>
                    <a:lnTo>
                      <a:pt x="2029" y="9442"/>
                    </a:lnTo>
                    <a:lnTo>
                      <a:pt x="4181" y="7722"/>
                    </a:lnTo>
                    <a:lnTo>
                      <a:pt x="18499" y="999"/>
                    </a:lnTo>
                    <a:close/>
                    <a:moveTo>
                      <a:pt x="19220" y="1"/>
                    </a:moveTo>
                    <a:cubicBezTo>
                      <a:pt x="19174" y="1"/>
                      <a:pt x="19128" y="10"/>
                      <a:pt x="19084" y="31"/>
                    </a:cubicBezTo>
                    <a:lnTo>
                      <a:pt x="3881" y="7172"/>
                    </a:lnTo>
                    <a:cubicBezTo>
                      <a:pt x="3860" y="7181"/>
                      <a:pt x="3838" y="7194"/>
                      <a:pt x="3820" y="7212"/>
                    </a:cubicBezTo>
                    <a:lnTo>
                      <a:pt x="154" y="10138"/>
                    </a:lnTo>
                    <a:cubicBezTo>
                      <a:pt x="32" y="10234"/>
                      <a:pt x="0" y="10402"/>
                      <a:pt x="75" y="10534"/>
                    </a:cubicBezTo>
                    <a:cubicBezTo>
                      <a:pt x="132" y="10636"/>
                      <a:pt x="238" y="10697"/>
                      <a:pt x="349" y="10697"/>
                    </a:cubicBezTo>
                    <a:cubicBezTo>
                      <a:pt x="384" y="10697"/>
                      <a:pt x="418" y="10688"/>
                      <a:pt x="454" y="10675"/>
                    </a:cubicBezTo>
                    <a:lnTo>
                      <a:pt x="17179" y="4629"/>
                    </a:lnTo>
                    <a:cubicBezTo>
                      <a:pt x="17254" y="4602"/>
                      <a:pt x="17316" y="4550"/>
                      <a:pt x="17351" y="4484"/>
                    </a:cubicBezTo>
                    <a:lnTo>
                      <a:pt x="19494" y="461"/>
                    </a:lnTo>
                    <a:cubicBezTo>
                      <a:pt x="19560" y="343"/>
                      <a:pt x="19538" y="193"/>
                      <a:pt x="19446" y="96"/>
                    </a:cubicBezTo>
                    <a:cubicBezTo>
                      <a:pt x="19385" y="34"/>
                      <a:pt x="19303" y="1"/>
                      <a:pt x="192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6" name="Google Shape;1186;p37"/>
              <p:cNvSpPr/>
              <p:nvPr/>
            </p:nvSpPr>
            <p:spPr>
              <a:xfrm>
                <a:off x="3442675" y="1874375"/>
                <a:ext cx="268000" cy="314300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2" extrusionOk="0">
                    <a:moveTo>
                      <a:pt x="4537" y="0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20" y="6390"/>
                    </a:lnTo>
                    <a:lnTo>
                      <a:pt x="45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7" name="Google Shape;1187;p37"/>
              <p:cNvSpPr/>
              <p:nvPr/>
            </p:nvSpPr>
            <p:spPr>
              <a:xfrm>
                <a:off x="3434100" y="1866525"/>
                <a:ext cx="2851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3199" extrusionOk="0">
                    <a:moveTo>
                      <a:pt x="4920" y="808"/>
                    </a:moveTo>
                    <a:lnTo>
                      <a:pt x="10644" y="6722"/>
                    </a:lnTo>
                    <a:lnTo>
                      <a:pt x="6095" y="12415"/>
                    </a:lnTo>
                    <a:lnTo>
                      <a:pt x="749" y="6876"/>
                    </a:lnTo>
                    <a:lnTo>
                      <a:pt x="4920" y="808"/>
                    </a:lnTo>
                    <a:close/>
                    <a:moveTo>
                      <a:pt x="4882" y="1"/>
                    </a:moveTo>
                    <a:cubicBezTo>
                      <a:pt x="4873" y="1"/>
                      <a:pt x="4863" y="1"/>
                      <a:pt x="4854" y="2"/>
                    </a:cubicBezTo>
                    <a:cubicBezTo>
                      <a:pt x="4757" y="11"/>
                      <a:pt x="4673" y="59"/>
                      <a:pt x="4620" y="134"/>
                    </a:cubicBezTo>
                    <a:lnTo>
                      <a:pt x="84" y="6730"/>
                    </a:lnTo>
                    <a:cubicBezTo>
                      <a:pt x="0" y="6854"/>
                      <a:pt x="14" y="7020"/>
                      <a:pt x="119" y="7126"/>
                    </a:cubicBezTo>
                    <a:lnTo>
                      <a:pt x="5892" y="13107"/>
                    </a:lnTo>
                    <a:cubicBezTo>
                      <a:pt x="5950" y="13168"/>
                      <a:pt x="6034" y="13199"/>
                      <a:pt x="6117" y="13199"/>
                    </a:cubicBezTo>
                    <a:lnTo>
                      <a:pt x="6130" y="13199"/>
                    </a:lnTo>
                    <a:cubicBezTo>
                      <a:pt x="6223" y="13194"/>
                      <a:pt x="6306" y="13154"/>
                      <a:pt x="6359" y="13084"/>
                    </a:cubicBezTo>
                    <a:lnTo>
                      <a:pt x="11310" y="6897"/>
                    </a:lnTo>
                    <a:cubicBezTo>
                      <a:pt x="11406" y="6774"/>
                      <a:pt x="11397" y="6598"/>
                      <a:pt x="11287" y="6484"/>
                    </a:cubicBezTo>
                    <a:lnTo>
                      <a:pt x="5105" y="95"/>
                    </a:lnTo>
                    <a:cubicBezTo>
                      <a:pt x="5045" y="35"/>
                      <a:pt x="4968" y="1"/>
                      <a:pt x="48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8" name="Google Shape;1188;p37"/>
              <p:cNvSpPr/>
              <p:nvPr/>
            </p:nvSpPr>
            <p:spPr>
              <a:xfrm>
                <a:off x="3587000" y="2026850"/>
                <a:ext cx="1633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3" extrusionOk="0">
                    <a:moveTo>
                      <a:pt x="4564" y="0"/>
                    </a:moveTo>
                    <a:lnTo>
                      <a:pt x="1" y="6473"/>
                    </a:lnTo>
                    <a:lnTo>
                      <a:pt x="1211" y="7393"/>
                    </a:lnTo>
                    <a:lnTo>
                      <a:pt x="6535" y="1281"/>
                    </a:lnTo>
                    <a:lnTo>
                      <a:pt x="45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9" name="Google Shape;1189;p37"/>
              <p:cNvSpPr/>
              <p:nvPr/>
            </p:nvSpPr>
            <p:spPr>
              <a:xfrm>
                <a:off x="3578225" y="20190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4" y="739"/>
                    </a:moveTo>
                    <a:lnTo>
                      <a:pt x="6411" y="1659"/>
                    </a:lnTo>
                    <a:lnTo>
                      <a:pt x="1518" y="7278"/>
                    </a:lnTo>
                    <a:lnTo>
                      <a:pt x="783" y="6719"/>
                    </a:lnTo>
                    <a:lnTo>
                      <a:pt x="4994" y="739"/>
                    </a:lnTo>
                    <a:close/>
                    <a:moveTo>
                      <a:pt x="4918" y="0"/>
                    </a:moveTo>
                    <a:cubicBezTo>
                      <a:pt x="4819" y="0"/>
                      <a:pt x="4721" y="46"/>
                      <a:pt x="4660" y="132"/>
                    </a:cubicBezTo>
                    <a:lnTo>
                      <a:pt x="96" y="6604"/>
                    </a:lnTo>
                    <a:cubicBezTo>
                      <a:pt x="0" y="6746"/>
                      <a:pt x="27" y="6935"/>
                      <a:pt x="163" y="7036"/>
                    </a:cubicBezTo>
                    <a:lnTo>
                      <a:pt x="1373" y="7956"/>
                    </a:lnTo>
                    <a:cubicBezTo>
                      <a:pt x="1430" y="7995"/>
                      <a:pt x="1496" y="8017"/>
                      <a:pt x="1562" y="8017"/>
                    </a:cubicBezTo>
                    <a:cubicBezTo>
                      <a:pt x="1650" y="8017"/>
                      <a:pt x="1738" y="7983"/>
                      <a:pt x="1800" y="7912"/>
                    </a:cubicBezTo>
                    <a:lnTo>
                      <a:pt x="7123" y="1799"/>
                    </a:lnTo>
                    <a:cubicBezTo>
                      <a:pt x="7182" y="1729"/>
                      <a:pt x="7208" y="1641"/>
                      <a:pt x="7194" y="1549"/>
                    </a:cubicBezTo>
                    <a:cubicBezTo>
                      <a:pt x="7186" y="1461"/>
                      <a:pt x="7133" y="1382"/>
                      <a:pt x="7058" y="1333"/>
                    </a:cubicBezTo>
                    <a:lnTo>
                      <a:pt x="5086" y="48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0" name="Google Shape;1190;p37"/>
              <p:cNvSpPr/>
              <p:nvPr/>
            </p:nvSpPr>
            <p:spPr>
              <a:xfrm>
                <a:off x="3556100" y="18743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0"/>
                    </a:moveTo>
                    <a:lnTo>
                      <a:pt x="5800" y="6099"/>
                    </a:lnTo>
                    <a:lnTo>
                      <a:pt x="7771" y="7380"/>
                    </a:lnTo>
                    <a:lnTo>
                      <a:pt x="2253" y="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1" name="Google Shape;1191;p37"/>
              <p:cNvSpPr/>
              <p:nvPr/>
            </p:nvSpPr>
            <p:spPr>
              <a:xfrm>
                <a:off x="3547525" y="1866525"/>
                <a:ext cx="211325" cy="20015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8006" extrusionOk="0">
                    <a:moveTo>
                      <a:pt x="1219" y="781"/>
                    </a:moveTo>
                    <a:lnTo>
                      <a:pt x="2425" y="983"/>
                    </a:lnTo>
                    <a:lnTo>
                      <a:pt x="6693" y="6395"/>
                    </a:lnTo>
                    <a:lnTo>
                      <a:pt x="6693" y="6395"/>
                    </a:lnTo>
                    <a:lnTo>
                      <a:pt x="6345" y="6171"/>
                    </a:lnTo>
                    <a:lnTo>
                      <a:pt x="1219" y="781"/>
                    </a:lnTo>
                    <a:close/>
                    <a:moveTo>
                      <a:pt x="337" y="0"/>
                    </a:moveTo>
                    <a:cubicBezTo>
                      <a:pt x="223" y="0"/>
                      <a:pt x="119" y="64"/>
                      <a:pt x="67" y="164"/>
                    </a:cubicBezTo>
                    <a:cubicBezTo>
                      <a:pt x="0" y="284"/>
                      <a:pt x="22" y="428"/>
                      <a:pt x="114" y="530"/>
                    </a:cubicBezTo>
                    <a:lnTo>
                      <a:pt x="5914" y="6629"/>
                    </a:lnTo>
                    <a:cubicBezTo>
                      <a:pt x="5932" y="6647"/>
                      <a:pt x="5949" y="6665"/>
                      <a:pt x="5971" y="6677"/>
                    </a:cubicBezTo>
                    <a:lnTo>
                      <a:pt x="7943" y="7958"/>
                    </a:lnTo>
                    <a:cubicBezTo>
                      <a:pt x="7996" y="7993"/>
                      <a:pt x="8057" y="8006"/>
                      <a:pt x="8114" y="8006"/>
                    </a:cubicBezTo>
                    <a:cubicBezTo>
                      <a:pt x="8198" y="8006"/>
                      <a:pt x="8286" y="7971"/>
                      <a:pt x="8343" y="7905"/>
                    </a:cubicBezTo>
                    <a:cubicBezTo>
                      <a:pt x="8449" y="7790"/>
                      <a:pt x="8453" y="7619"/>
                      <a:pt x="8361" y="7500"/>
                    </a:cubicBezTo>
                    <a:lnTo>
                      <a:pt x="2839" y="503"/>
                    </a:lnTo>
                    <a:cubicBezTo>
                      <a:pt x="2794" y="442"/>
                      <a:pt x="2724" y="402"/>
                      <a:pt x="2644" y="389"/>
                    </a:cubicBezTo>
                    <a:lnTo>
                      <a:pt x="396" y="6"/>
                    </a:lnTo>
                    <a:cubicBezTo>
                      <a:pt x="376" y="2"/>
                      <a:pt x="356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2" name="Google Shape;1192;p37"/>
              <p:cNvSpPr/>
              <p:nvPr/>
            </p:nvSpPr>
            <p:spPr>
              <a:xfrm>
                <a:off x="2380900" y="2326300"/>
                <a:ext cx="3357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3430" h="14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23" y="541"/>
                      <a:pt x="4994" y="1461"/>
                      <a:pt x="9156" y="1461"/>
                    </a:cubicBezTo>
                    <a:cubicBezTo>
                      <a:pt x="10508" y="1461"/>
                      <a:pt x="11942" y="1364"/>
                      <a:pt x="13429" y="1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</p:grp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DB841B7A-06F6-4BC1-A3EE-DE2D0C8480F4}"/>
              </a:ext>
            </a:extLst>
          </p:cNvPr>
          <p:cNvSpPr/>
          <p:nvPr/>
        </p:nvSpPr>
        <p:spPr>
          <a:xfrm>
            <a:off x="2965720" y="2310293"/>
            <a:ext cx="1757692" cy="57767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Public Progress()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02A7AC-D5A8-4D0F-9B55-FD729EADC737}"/>
              </a:ext>
            </a:extLst>
          </p:cNvPr>
          <p:cNvGrpSpPr/>
          <p:nvPr/>
        </p:nvGrpSpPr>
        <p:grpSpPr>
          <a:xfrm>
            <a:off x="343339" y="486922"/>
            <a:ext cx="1797492" cy="4484901"/>
            <a:chOff x="343339" y="486922"/>
            <a:chExt cx="1797492" cy="4484901"/>
          </a:xfrm>
        </p:grpSpPr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7AD74DE3-7BBD-4121-AFFD-568B2C191637}"/>
                </a:ext>
              </a:extLst>
            </p:cNvPr>
            <p:cNvSpPr/>
            <p:nvPr/>
          </p:nvSpPr>
          <p:spPr>
            <a:xfrm>
              <a:off x="1069621" y="831033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F8C85A-668E-4364-BDA3-03D38243348A}"/>
                </a:ext>
              </a:extLst>
            </p:cNvPr>
            <p:cNvSpPr txBox="1"/>
            <p:nvPr/>
          </p:nvSpPr>
          <p:spPr>
            <a:xfrm>
              <a:off x="343339" y="486922"/>
              <a:ext cx="17974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Main /UI thread</a:t>
              </a:r>
            </a:p>
          </p:txBody>
        </p:sp>
      </p:grpSp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189A6B00-5F5D-416D-9FD0-0BDDFB16C9F6}"/>
              </a:ext>
            </a:extLst>
          </p:cNvPr>
          <p:cNvSpPr/>
          <p:nvPr/>
        </p:nvSpPr>
        <p:spPr>
          <a:xfrm>
            <a:off x="182211" y="368745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onPostExcute( )</a:t>
            </a: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C880ECE0-7A47-4287-BB5A-7BE1DFAA7A4E}"/>
              </a:ext>
            </a:extLst>
          </p:cNvPr>
          <p:cNvSpPr/>
          <p:nvPr/>
        </p:nvSpPr>
        <p:spPr>
          <a:xfrm>
            <a:off x="183665" y="102970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onPreExcute( )</a:t>
            </a:r>
          </a:p>
        </p:txBody>
      </p:sp>
      <p:sp>
        <p:nvSpPr>
          <p:cNvPr id="308" name="Rectangle: Rounded Corners 307">
            <a:extLst>
              <a:ext uri="{FF2B5EF4-FFF2-40B4-BE49-F238E27FC236}">
                <a16:creationId xmlns:a16="http://schemas.microsoft.com/office/drawing/2014/main" id="{5DC91D0D-3A89-4F8A-9ACE-740D44EB4DCC}"/>
              </a:ext>
            </a:extLst>
          </p:cNvPr>
          <p:cNvSpPr/>
          <p:nvPr/>
        </p:nvSpPr>
        <p:spPr>
          <a:xfrm>
            <a:off x="188465" y="2302334"/>
            <a:ext cx="2107240" cy="5259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atin typeface="Quicksand" pitchFamily="2" charset="0"/>
              </a:rPr>
              <a:t>OnProgressUpdate( )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AF842071-63CA-433F-AF44-5D6FB3263B56}"/>
              </a:ext>
            </a:extLst>
          </p:cNvPr>
          <p:cNvSpPr/>
          <p:nvPr/>
        </p:nvSpPr>
        <p:spPr>
          <a:xfrm>
            <a:off x="4759931" y="2517067"/>
            <a:ext cx="497025" cy="8206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BF7D3886-90D5-40ED-B824-00F5B6EE4062}"/>
              </a:ext>
            </a:extLst>
          </p:cNvPr>
          <p:cNvSpPr/>
          <p:nvPr/>
        </p:nvSpPr>
        <p:spPr>
          <a:xfrm>
            <a:off x="2377784" y="2517067"/>
            <a:ext cx="542069" cy="12243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CFA1E3-24CC-4851-B7A4-A1984087A541}"/>
              </a:ext>
            </a:extLst>
          </p:cNvPr>
          <p:cNvGrpSpPr/>
          <p:nvPr/>
        </p:nvGrpSpPr>
        <p:grpSpPr>
          <a:xfrm>
            <a:off x="5949770" y="510057"/>
            <a:ext cx="2129751" cy="4450364"/>
            <a:chOff x="5837529" y="577823"/>
            <a:chExt cx="2129751" cy="4450364"/>
          </a:xfrm>
        </p:grpSpPr>
        <p:sp>
          <p:nvSpPr>
            <p:cNvPr id="295" name="Arrow: Down 294">
              <a:extLst>
                <a:ext uri="{FF2B5EF4-FFF2-40B4-BE49-F238E27FC236}">
                  <a16:creationId xmlns:a16="http://schemas.microsoft.com/office/drawing/2014/main" id="{1B9A76F1-37EE-4C1F-915C-9D09492C615E}"/>
                </a:ext>
              </a:extLst>
            </p:cNvPr>
            <p:cNvSpPr/>
            <p:nvPr/>
          </p:nvSpPr>
          <p:spPr>
            <a:xfrm>
              <a:off x="6800602" y="887397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39B626A4-BB9B-4645-BFF1-6D5D360967CC}"/>
                </a:ext>
              </a:extLst>
            </p:cNvPr>
            <p:cNvSpPr txBox="1"/>
            <p:nvPr/>
          </p:nvSpPr>
          <p:spPr>
            <a:xfrm>
              <a:off x="5837529" y="577823"/>
              <a:ext cx="21297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Background thread</a:t>
              </a:r>
            </a:p>
          </p:txBody>
        </p:sp>
      </p:grpSp>
      <p:sp>
        <p:nvSpPr>
          <p:cNvPr id="300" name="Rectangle: Rounded Corners 299">
            <a:extLst>
              <a:ext uri="{FF2B5EF4-FFF2-40B4-BE49-F238E27FC236}">
                <a16:creationId xmlns:a16="http://schemas.microsoft.com/office/drawing/2014/main" id="{F6AED288-5555-4D13-BEAB-7CB485605770}"/>
              </a:ext>
            </a:extLst>
          </p:cNvPr>
          <p:cNvSpPr/>
          <p:nvPr/>
        </p:nvSpPr>
        <p:spPr>
          <a:xfrm>
            <a:off x="5307906" y="2300193"/>
            <a:ext cx="3508118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Quicksand" pitchFamily="2" charset="0"/>
              </a:rPr>
              <a:t>doInBackground( )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0 L 0.20955 -0.4197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09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3" grpId="0"/>
      <p:bldP spid="296" grpId="0" animBg="1"/>
      <p:bldP spid="297" grpId="0" animBg="1"/>
      <p:bldP spid="298" grpId="0" animBg="1"/>
      <p:bldP spid="308" grpId="0" animBg="1"/>
      <p:bldP spid="7" grpId="0" animBg="1"/>
      <p:bldP spid="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0D7CF9C9-DBBA-426D-9D7F-04F08E1EC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47982"/>
            <a:ext cx="4572001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new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myTask().execute(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"day la chuoi String chuyen vao"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FB0E16BE-0C92-4A6E-8198-181DF232E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982"/>
            <a:ext cx="4571999" cy="50475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AsyncTask&lt;String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.onPreExecute()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(String... params)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String string=params[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]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i=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publishProgress(i)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return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"tra ve cai gi do"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(Integer... values) {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 ketQuaTraVe)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.onPostExecute(ketQuaTraVe)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939F3C-EC54-4650-A1B6-2D4A2C1BE8D9}"/>
              </a:ext>
            </a:extLst>
          </p:cNvPr>
          <p:cNvCxnSpPr/>
          <p:nvPr/>
        </p:nvCxnSpPr>
        <p:spPr>
          <a:xfrm>
            <a:off x="6705600" y="783771"/>
            <a:ext cx="223157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1615C57-5787-4BA4-A971-6FCAC316095D}"/>
              </a:ext>
            </a:extLst>
          </p:cNvPr>
          <p:cNvCxnSpPr>
            <a:cxnSpLocks/>
          </p:cNvCxnSpPr>
          <p:nvPr/>
        </p:nvCxnSpPr>
        <p:spPr>
          <a:xfrm>
            <a:off x="1088318" y="547189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8AF4F4B-A8F5-44A5-BE3A-0D4977658C7C}"/>
              </a:ext>
            </a:extLst>
          </p:cNvPr>
          <p:cNvCxnSpPr>
            <a:cxnSpLocks/>
          </p:cNvCxnSpPr>
          <p:nvPr/>
        </p:nvCxnSpPr>
        <p:spPr>
          <a:xfrm>
            <a:off x="3112049" y="1837272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5F190C-D1B6-4E5C-ACB7-8968198E9079}"/>
              </a:ext>
            </a:extLst>
          </p:cNvPr>
          <p:cNvCxnSpPr>
            <a:cxnSpLocks/>
          </p:cNvCxnSpPr>
          <p:nvPr/>
        </p:nvCxnSpPr>
        <p:spPr>
          <a:xfrm>
            <a:off x="1534632" y="2276751"/>
            <a:ext cx="101718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496728-6AAE-442F-BE0A-86B67E0A465F}"/>
              </a:ext>
            </a:extLst>
          </p:cNvPr>
          <p:cNvSpPr/>
          <p:nvPr/>
        </p:nvSpPr>
        <p:spPr>
          <a:xfrm>
            <a:off x="1397876" y="64534"/>
            <a:ext cx="6369269" cy="1803162"/>
          </a:xfrm>
          <a:custGeom>
            <a:avLst/>
            <a:gdLst>
              <a:gd name="connsiteX0" fmla="*/ 6369269 w 6369269"/>
              <a:gd name="connsiteY0" fmla="*/ 723742 h 1803162"/>
              <a:gd name="connsiteX1" fmla="*/ 5696607 w 6369269"/>
              <a:gd name="connsiteY1" fmla="*/ 1785287 h 1803162"/>
              <a:gd name="connsiteX2" fmla="*/ 2963917 w 6369269"/>
              <a:gd name="connsiteY2" fmla="*/ 1291300 h 1803162"/>
              <a:gd name="connsiteX3" fmla="*/ 1534510 w 6369269"/>
              <a:gd name="connsiteY3" fmla="*/ 40569 h 1803162"/>
              <a:gd name="connsiteX4" fmla="*/ 0 w 6369269"/>
              <a:gd name="connsiteY4" fmla="*/ 303328 h 1803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9269" h="1803162">
                <a:moveTo>
                  <a:pt x="6369269" y="723742"/>
                </a:moveTo>
                <a:cubicBezTo>
                  <a:pt x="6316717" y="1207218"/>
                  <a:pt x="6264166" y="1690694"/>
                  <a:pt x="5696607" y="1785287"/>
                </a:cubicBezTo>
                <a:cubicBezTo>
                  <a:pt x="5129048" y="1879880"/>
                  <a:pt x="3657600" y="1582086"/>
                  <a:pt x="2963917" y="1291300"/>
                </a:cubicBezTo>
                <a:cubicBezTo>
                  <a:pt x="2270234" y="1000514"/>
                  <a:pt x="2028496" y="205231"/>
                  <a:pt x="1534510" y="40569"/>
                </a:cubicBezTo>
                <a:cubicBezTo>
                  <a:pt x="1040524" y="-124093"/>
                  <a:pt x="245241" y="263038"/>
                  <a:pt x="0" y="303328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4EA5629-8306-4FB0-B764-C7C3D2CF6638}"/>
              </a:ext>
            </a:extLst>
          </p:cNvPr>
          <p:cNvSpPr/>
          <p:nvPr/>
        </p:nvSpPr>
        <p:spPr>
          <a:xfrm>
            <a:off x="1941903" y="1839171"/>
            <a:ext cx="1410897" cy="262898"/>
          </a:xfrm>
          <a:custGeom>
            <a:avLst/>
            <a:gdLst>
              <a:gd name="connsiteX0" fmla="*/ 1410897 w 1410897"/>
              <a:gd name="connsiteY0" fmla="*/ 139 h 262898"/>
              <a:gd name="connsiteX1" fmla="*/ 1190180 w 1410897"/>
              <a:gd name="connsiteY1" fmla="*/ 262898 h 262898"/>
              <a:gd name="connsiteX2" fmla="*/ 265269 w 1410897"/>
              <a:gd name="connsiteY2" fmla="*/ 139 h 262898"/>
              <a:gd name="connsiteX3" fmla="*/ 34042 w 1410897"/>
              <a:gd name="connsiteY3" fmla="*/ 220857 h 26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0897" h="262898">
                <a:moveTo>
                  <a:pt x="1410897" y="139"/>
                </a:moveTo>
                <a:cubicBezTo>
                  <a:pt x="1396007" y="131518"/>
                  <a:pt x="1381118" y="262898"/>
                  <a:pt x="1190180" y="262898"/>
                </a:cubicBezTo>
                <a:cubicBezTo>
                  <a:pt x="999242" y="262898"/>
                  <a:pt x="457959" y="7146"/>
                  <a:pt x="265269" y="139"/>
                </a:cubicBezTo>
                <a:cubicBezTo>
                  <a:pt x="72579" y="-6868"/>
                  <a:pt x="-67558" y="252388"/>
                  <a:pt x="34042" y="220857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C7765A0-E8CE-46DE-BE3D-215F8E62CF58}"/>
              </a:ext>
            </a:extLst>
          </p:cNvPr>
          <p:cNvCxnSpPr>
            <a:cxnSpLocks/>
          </p:cNvCxnSpPr>
          <p:nvPr/>
        </p:nvCxnSpPr>
        <p:spPr>
          <a:xfrm>
            <a:off x="1596909" y="547189"/>
            <a:ext cx="526181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19E1A7-39CC-43B8-A038-E4BEB94DD298}"/>
              </a:ext>
            </a:extLst>
          </p:cNvPr>
          <p:cNvCxnSpPr>
            <a:cxnSpLocks/>
          </p:cNvCxnSpPr>
          <p:nvPr/>
        </p:nvCxnSpPr>
        <p:spPr>
          <a:xfrm>
            <a:off x="2220075" y="553095"/>
            <a:ext cx="5261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7E03A4-EDB4-4C9D-A8B4-7111E4804757}"/>
              </a:ext>
            </a:extLst>
          </p:cNvPr>
          <p:cNvSpPr/>
          <p:nvPr/>
        </p:nvSpPr>
        <p:spPr>
          <a:xfrm>
            <a:off x="1309702" y="546538"/>
            <a:ext cx="2011567" cy="1072055"/>
          </a:xfrm>
          <a:custGeom>
            <a:avLst/>
            <a:gdLst>
              <a:gd name="connsiteX0" fmla="*/ 14601 w 2011567"/>
              <a:gd name="connsiteY0" fmla="*/ 0 h 1072055"/>
              <a:gd name="connsiteX1" fmla="*/ 245829 w 2011567"/>
              <a:gd name="connsiteY1" fmla="*/ 168165 h 1072055"/>
              <a:gd name="connsiteX2" fmla="*/ 1706767 w 2011567"/>
              <a:gd name="connsiteY2" fmla="*/ 136634 h 1072055"/>
              <a:gd name="connsiteX3" fmla="*/ 1959015 w 2011567"/>
              <a:gd name="connsiteY3" fmla="*/ 725214 h 1072055"/>
              <a:gd name="connsiteX4" fmla="*/ 2011567 w 2011567"/>
              <a:gd name="connsiteY4" fmla="*/ 1072055 h 107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1567" h="1072055">
                <a:moveTo>
                  <a:pt x="14601" y="0"/>
                </a:moveTo>
                <a:cubicBezTo>
                  <a:pt x="-10799" y="72696"/>
                  <a:pt x="-36199" y="145393"/>
                  <a:pt x="245829" y="168165"/>
                </a:cubicBezTo>
                <a:cubicBezTo>
                  <a:pt x="527857" y="190937"/>
                  <a:pt x="1421236" y="43793"/>
                  <a:pt x="1706767" y="136634"/>
                </a:cubicBezTo>
                <a:cubicBezTo>
                  <a:pt x="1992298" y="229475"/>
                  <a:pt x="1908215" y="569311"/>
                  <a:pt x="1959015" y="725214"/>
                </a:cubicBezTo>
                <a:cubicBezTo>
                  <a:pt x="2009815" y="881117"/>
                  <a:pt x="2010691" y="976586"/>
                  <a:pt x="2011567" y="1072055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76C1F88-E32B-4768-A43A-9DE30AF3038B}"/>
              </a:ext>
            </a:extLst>
          </p:cNvPr>
          <p:cNvSpPr/>
          <p:nvPr/>
        </p:nvSpPr>
        <p:spPr>
          <a:xfrm>
            <a:off x="1802846" y="536028"/>
            <a:ext cx="3444373" cy="2794216"/>
          </a:xfrm>
          <a:custGeom>
            <a:avLst/>
            <a:gdLst>
              <a:gd name="connsiteX0" fmla="*/ 67995 w 3444373"/>
              <a:gd name="connsiteY0" fmla="*/ 0 h 2794216"/>
              <a:gd name="connsiteX1" fmla="*/ 131057 w 3444373"/>
              <a:gd name="connsiteY1" fmla="*/ 189186 h 2794216"/>
              <a:gd name="connsiteX2" fmla="*/ 1255664 w 3444373"/>
              <a:gd name="connsiteY2" fmla="*/ 105103 h 2794216"/>
              <a:gd name="connsiteX3" fmla="*/ 2054451 w 3444373"/>
              <a:gd name="connsiteY3" fmla="*/ 346841 h 2794216"/>
              <a:gd name="connsiteX4" fmla="*/ 2674561 w 3444373"/>
              <a:gd name="connsiteY4" fmla="*/ 683172 h 2794216"/>
              <a:gd name="connsiteX5" fmla="*/ 3420795 w 3444373"/>
              <a:gd name="connsiteY5" fmla="*/ 1765738 h 2794216"/>
              <a:gd name="connsiteX6" fmla="*/ 1728630 w 3444373"/>
              <a:gd name="connsiteY6" fmla="*/ 2207172 h 2794216"/>
              <a:gd name="connsiteX7" fmla="*/ 1634037 w 3444373"/>
              <a:gd name="connsiteY7" fmla="*/ 2764220 h 2794216"/>
              <a:gd name="connsiteX8" fmla="*/ 1676078 w 3444373"/>
              <a:gd name="connsiteY8" fmla="*/ 2711669 h 279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4373" h="2794216">
                <a:moveTo>
                  <a:pt x="67995" y="0"/>
                </a:moveTo>
                <a:cubicBezTo>
                  <a:pt x="553" y="85834"/>
                  <a:pt x="-66888" y="171669"/>
                  <a:pt x="131057" y="189186"/>
                </a:cubicBezTo>
                <a:cubicBezTo>
                  <a:pt x="329002" y="206703"/>
                  <a:pt x="935098" y="78827"/>
                  <a:pt x="1255664" y="105103"/>
                </a:cubicBezTo>
                <a:cubicBezTo>
                  <a:pt x="1576230" y="131379"/>
                  <a:pt x="1817968" y="250496"/>
                  <a:pt x="2054451" y="346841"/>
                </a:cubicBezTo>
                <a:cubicBezTo>
                  <a:pt x="2290934" y="443186"/>
                  <a:pt x="2446837" y="446689"/>
                  <a:pt x="2674561" y="683172"/>
                </a:cubicBezTo>
                <a:cubicBezTo>
                  <a:pt x="2902285" y="919655"/>
                  <a:pt x="3578450" y="1511738"/>
                  <a:pt x="3420795" y="1765738"/>
                </a:cubicBezTo>
                <a:cubicBezTo>
                  <a:pt x="3263140" y="2019738"/>
                  <a:pt x="2026423" y="2040758"/>
                  <a:pt x="1728630" y="2207172"/>
                </a:cubicBezTo>
                <a:cubicBezTo>
                  <a:pt x="1430837" y="2373586"/>
                  <a:pt x="1642796" y="2680137"/>
                  <a:pt x="1634037" y="2764220"/>
                </a:cubicBezTo>
                <a:cubicBezTo>
                  <a:pt x="1625278" y="2848303"/>
                  <a:pt x="1658561" y="2730938"/>
                  <a:pt x="1676078" y="2711669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E70B866-0D0F-463C-87C3-AAE1F4EE0B42}"/>
              </a:ext>
            </a:extLst>
          </p:cNvPr>
          <p:cNvSpPr/>
          <p:nvPr/>
        </p:nvSpPr>
        <p:spPr>
          <a:xfrm>
            <a:off x="1642724" y="2366252"/>
            <a:ext cx="480366" cy="32733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326129F-72C0-4D53-B033-5F99E9C3AE30}"/>
              </a:ext>
            </a:extLst>
          </p:cNvPr>
          <p:cNvSpPr/>
          <p:nvPr/>
        </p:nvSpPr>
        <p:spPr>
          <a:xfrm>
            <a:off x="2073349" y="2448833"/>
            <a:ext cx="2092624" cy="841748"/>
          </a:xfrm>
          <a:custGeom>
            <a:avLst/>
            <a:gdLst>
              <a:gd name="connsiteX0" fmla="*/ 0 w 2092624"/>
              <a:gd name="connsiteY0" fmla="*/ 17920 h 841748"/>
              <a:gd name="connsiteX1" fmla="*/ 776177 w 2092624"/>
              <a:gd name="connsiteY1" fmla="*/ 7288 h 841748"/>
              <a:gd name="connsiteX2" fmla="*/ 1711842 w 2092624"/>
              <a:gd name="connsiteY2" fmla="*/ 113614 h 841748"/>
              <a:gd name="connsiteX3" fmla="*/ 2052084 w 2092624"/>
              <a:gd name="connsiteY3" fmla="*/ 794097 h 841748"/>
              <a:gd name="connsiteX4" fmla="*/ 2073349 w 2092624"/>
              <a:gd name="connsiteY4" fmla="*/ 730302 h 841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2624" h="841748">
                <a:moveTo>
                  <a:pt x="0" y="17920"/>
                </a:moveTo>
                <a:cubicBezTo>
                  <a:pt x="245435" y="4629"/>
                  <a:pt x="490870" y="-8661"/>
                  <a:pt x="776177" y="7288"/>
                </a:cubicBezTo>
                <a:cubicBezTo>
                  <a:pt x="1061484" y="23237"/>
                  <a:pt x="1499191" y="-17521"/>
                  <a:pt x="1711842" y="113614"/>
                </a:cubicBezTo>
                <a:cubicBezTo>
                  <a:pt x="1924493" y="244749"/>
                  <a:pt x="1991833" y="691316"/>
                  <a:pt x="2052084" y="794097"/>
                </a:cubicBezTo>
                <a:cubicBezTo>
                  <a:pt x="2112335" y="896878"/>
                  <a:pt x="2092842" y="813590"/>
                  <a:pt x="2073349" y="730302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A38B519-953C-465F-8E34-B5762A012878}"/>
              </a:ext>
            </a:extLst>
          </p:cNvPr>
          <p:cNvSpPr/>
          <p:nvPr/>
        </p:nvSpPr>
        <p:spPr>
          <a:xfrm>
            <a:off x="2498651" y="552893"/>
            <a:ext cx="2775553" cy="3444186"/>
          </a:xfrm>
          <a:custGeom>
            <a:avLst/>
            <a:gdLst>
              <a:gd name="connsiteX0" fmla="*/ 0 w 2775553"/>
              <a:gd name="connsiteY0" fmla="*/ 0 h 3444186"/>
              <a:gd name="connsiteX1" fmla="*/ 223284 w 2775553"/>
              <a:gd name="connsiteY1" fmla="*/ 170121 h 3444186"/>
              <a:gd name="connsiteX2" fmla="*/ 1073889 w 2775553"/>
              <a:gd name="connsiteY2" fmla="*/ 180754 h 3444186"/>
              <a:gd name="connsiteX3" fmla="*/ 1754372 w 2775553"/>
              <a:gd name="connsiteY3" fmla="*/ 552893 h 3444186"/>
              <a:gd name="connsiteX4" fmla="*/ 2700670 w 2775553"/>
              <a:gd name="connsiteY4" fmla="*/ 1467293 h 3444186"/>
              <a:gd name="connsiteX5" fmla="*/ 2636875 w 2775553"/>
              <a:gd name="connsiteY5" fmla="*/ 2286000 h 3444186"/>
              <a:gd name="connsiteX6" fmla="*/ 2009554 w 2775553"/>
              <a:gd name="connsiteY6" fmla="*/ 3413051 h 3444186"/>
              <a:gd name="connsiteX7" fmla="*/ 808075 w 2775553"/>
              <a:gd name="connsiteY7" fmla="*/ 3147237 h 3444186"/>
              <a:gd name="connsiteX8" fmla="*/ 637954 w 2775553"/>
              <a:gd name="connsiteY8" fmla="*/ 3349256 h 3444186"/>
              <a:gd name="connsiteX9" fmla="*/ 712382 w 2775553"/>
              <a:gd name="connsiteY9" fmla="*/ 3327991 h 3444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75553" h="3444186">
                <a:moveTo>
                  <a:pt x="0" y="0"/>
                </a:moveTo>
                <a:cubicBezTo>
                  <a:pt x="22151" y="69997"/>
                  <a:pt x="44303" y="139995"/>
                  <a:pt x="223284" y="170121"/>
                </a:cubicBezTo>
                <a:cubicBezTo>
                  <a:pt x="402265" y="200247"/>
                  <a:pt x="818708" y="116959"/>
                  <a:pt x="1073889" y="180754"/>
                </a:cubicBezTo>
                <a:cubicBezTo>
                  <a:pt x="1329070" y="244549"/>
                  <a:pt x="1483242" y="338470"/>
                  <a:pt x="1754372" y="552893"/>
                </a:cubicBezTo>
                <a:cubicBezTo>
                  <a:pt x="2025502" y="767316"/>
                  <a:pt x="2553586" y="1178442"/>
                  <a:pt x="2700670" y="1467293"/>
                </a:cubicBezTo>
                <a:cubicBezTo>
                  <a:pt x="2847754" y="1756144"/>
                  <a:pt x="2752061" y="1961707"/>
                  <a:pt x="2636875" y="2286000"/>
                </a:cubicBezTo>
                <a:cubicBezTo>
                  <a:pt x="2521689" y="2610293"/>
                  <a:pt x="2314354" y="3269512"/>
                  <a:pt x="2009554" y="3413051"/>
                </a:cubicBezTo>
                <a:cubicBezTo>
                  <a:pt x="1704754" y="3556590"/>
                  <a:pt x="1036675" y="3157869"/>
                  <a:pt x="808075" y="3147237"/>
                </a:cubicBezTo>
                <a:cubicBezTo>
                  <a:pt x="579475" y="3136605"/>
                  <a:pt x="653903" y="3319130"/>
                  <a:pt x="637954" y="3349256"/>
                </a:cubicBezTo>
                <a:cubicBezTo>
                  <a:pt x="622005" y="3379382"/>
                  <a:pt x="694661" y="3343940"/>
                  <a:pt x="712382" y="332799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4F078EF-4F4F-4E2A-AFA1-4D5A9319C145}"/>
              </a:ext>
            </a:extLst>
          </p:cNvPr>
          <p:cNvCxnSpPr/>
          <p:nvPr/>
        </p:nvCxnSpPr>
        <p:spPr>
          <a:xfrm>
            <a:off x="1088318" y="2902688"/>
            <a:ext cx="14103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CCD432-DB5C-44BD-9947-6EB93924F4B7}"/>
              </a:ext>
            </a:extLst>
          </p:cNvPr>
          <p:cNvSpPr/>
          <p:nvPr/>
        </p:nvSpPr>
        <p:spPr>
          <a:xfrm>
            <a:off x="61415" y="2913321"/>
            <a:ext cx="1756752" cy="1649662"/>
          </a:xfrm>
          <a:custGeom>
            <a:avLst/>
            <a:gdLst>
              <a:gd name="connsiteX0" fmla="*/ 1756752 w 1756752"/>
              <a:gd name="connsiteY0" fmla="*/ 0 h 1649662"/>
              <a:gd name="connsiteX1" fmla="*/ 1288920 w 1756752"/>
              <a:gd name="connsiteY1" fmla="*/ 170121 h 1649662"/>
              <a:gd name="connsiteX2" fmla="*/ 161869 w 1756752"/>
              <a:gd name="connsiteY2" fmla="*/ 159488 h 1649662"/>
              <a:gd name="connsiteX3" fmla="*/ 2380 w 1756752"/>
              <a:gd name="connsiteY3" fmla="*/ 1041991 h 1649662"/>
              <a:gd name="connsiteX4" fmla="*/ 87441 w 1756752"/>
              <a:gd name="connsiteY4" fmla="*/ 1626781 h 1649662"/>
              <a:gd name="connsiteX5" fmla="*/ 363887 w 1756752"/>
              <a:gd name="connsiteY5" fmla="*/ 1531088 h 1649662"/>
              <a:gd name="connsiteX6" fmla="*/ 310725 w 1756752"/>
              <a:gd name="connsiteY6" fmla="*/ 1531088 h 164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6752" h="1649662">
                <a:moveTo>
                  <a:pt x="1756752" y="0"/>
                </a:moveTo>
                <a:cubicBezTo>
                  <a:pt x="1655743" y="71770"/>
                  <a:pt x="1554734" y="143540"/>
                  <a:pt x="1288920" y="170121"/>
                </a:cubicBezTo>
                <a:cubicBezTo>
                  <a:pt x="1023106" y="196702"/>
                  <a:pt x="376292" y="14176"/>
                  <a:pt x="161869" y="159488"/>
                </a:cubicBezTo>
                <a:cubicBezTo>
                  <a:pt x="-52554" y="304800"/>
                  <a:pt x="14785" y="797442"/>
                  <a:pt x="2380" y="1041991"/>
                </a:cubicBezTo>
                <a:cubicBezTo>
                  <a:pt x="-10025" y="1286540"/>
                  <a:pt x="27190" y="1545265"/>
                  <a:pt x="87441" y="1626781"/>
                </a:cubicBezTo>
                <a:cubicBezTo>
                  <a:pt x="147692" y="1708297"/>
                  <a:pt x="326673" y="1547037"/>
                  <a:pt x="363887" y="1531088"/>
                </a:cubicBezTo>
                <a:cubicBezTo>
                  <a:pt x="401101" y="1515139"/>
                  <a:pt x="310725" y="1531088"/>
                  <a:pt x="310725" y="153108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DC20711-BDE2-450F-840E-8573DAECFBEA}"/>
              </a:ext>
            </a:extLst>
          </p:cNvPr>
          <p:cNvCxnSpPr>
            <a:cxnSpLocks/>
          </p:cNvCxnSpPr>
          <p:nvPr/>
        </p:nvCxnSpPr>
        <p:spPr>
          <a:xfrm>
            <a:off x="148856" y="4384158"/>
            <a:ext cx="10308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943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animBg="1"/>
      <p:bldP spid="14" grpId="1" build="p"/>
      <p:bldP spid="29" grpId="0" animBg="1"/>
      <p:bldP spid="30" grpId="0" animBg="1"/>
      <p:bldP spid="34" grpId="0" animBg="1"/>
      <p:bldP spid="37" grpId="0" animBg="1"/>
      <p:bldP spid="38" grpId="0" animBg="1"/>
      <p:bldP spid="40" grpId="0" animBg="1"/>
      <p:bldP spid="42" grpId="0" animBg="1"/>
      <p:bldP spid="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9360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2" grpId="0"/>
      <p:bldP spid="4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3333E-6 L -0.55226 -0.4126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22" y="-2064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0" grpId="1"/>
      <p:bldP spid="141" grpId="0"/>
      <p:bldP spid="141" grpId="1"/>
    </p:bldLst>
  </p:timing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1125</Words>
  <Application>Microsoft Office PowerPoint</Application>
  <PresentationFormat>On-screen Show (16:9)</PresentationFormat>
  <Paragraphs>120</Paragraphs>
  <Slides>24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Quicksand</vt:lpstr>
      <vt:lpstr>Advent Pro Light</vt:lpstr>
      <vt:lpstr>Arial</vt:lpstr>
      <vt:lpstr>Oswald Regular</vt:lpstr>
      <vt:lpstr>E-learning presentation by Slidesgo</vt:lpstr>
      <vt:lpstr>PowerPoint Presentation</vt:lpstr>
      <vt:lpstr>ASYNCTASK  TRONG ANDROID</vt:lpstr>
      <vt:lpstr>02</vt:lpstr>
      <vt:lpstr>PowerPoint Presentation</vt:lpstr>
      <vt:lpstr>02</vt:lpstr>
      <vt:lpstr>HOẠT ĐỘNG</vt:lpstr>
      <vt:lpstr>PowerPoint Presentation</vt:lpstr>
      <vt:lpstr>02</vt:lpstr>
      <vt:lpstr>XÂY DỰNG</vt:lpstr>
      <vt:lpstr>Xây dựng  Demo 1 </vt:lpstr>
      <vt:lpstr>Khởi tạo</vt:lpstr>
      <vt:lpstr>PowerPoint Presentation</vt:lpstr>
      <vt:lpstr>PowerPoint Presentation</vt:lpstr>
      <vt:lpstr>PowerPoint Presentation</vt:lpstr>
      <vt:lpstr>XÂY DỰNG</vt:lpstr>
      <vt:lpstr>Xây dựng  Demo 2 </vt:lpstr>
      <vt:lpstr>Xây dựng  Demo 2 </vt:lpstr>
      <vt:lpstr>PowerPoint Presentation</vt:lpstr>
      <vt:lpstr>Xây dựng  Demo 2 </vt:lpstr>
      <vt:lpstr>PowerPoint Presentation</vt:lpstr>
      <vt:lpstr>02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PRESENTATION</dc:title>
  <dc:creator>Kha Kha</dc:creator>
  <cp:lastModifiedBy>Nguyen Son Hai</cp:lastModifiedBy>
  <cp:revision>75</cp:revision>
  <dcterms:modified xsi:type="dcterms:W3CDTF">2020-05-26T18:23:27Z</dcterms:modified>
</cp:coreProperties>
</file>